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97" r:id="rId3"/>
    <p:sldId id="298" r:id="rId4"/>
    <p:sldId id="284" r:id="rId5"/>
    <p:sldId id="259" r:id="rId6"/>
    <p:sldId id="285" r:id="rId7"/>
    <p:sldId id="294" r:id="rId8"/>
    <p:sldId id="301" r:id="rId9"/>
    <p:sldId id="302" r:id="rId10"/>
    <p:sldId id="303" r:id="rId11"/>
    <p:sldId id="304" r:id="rId12"/>
    <p:sldId id="295" r:id="rId13"/>
    <p:sldId id="286" r:id="rId14"/>
    <p:sldId id="287" r:id="rId15"/>
    <p:sldId id="288" r:id="rId16"/>
    <p:sldId id="289" r:id="rId17"/>
    <p:sldId id="290" r:id="rId18"/>
    <p:sldId id="292" r:id="rId19"/>
    <p:sldId id="293" r:id="rId20"/>
    <p:sldId id="291" r:id="rId21"/>
    <p:sldId id="305" r:id="rId22"/>
    <p:sldId id="306" r:id="rId23"/>
    <p:sldId id="300" r:id="rId24"/>
    <p:sldId id="307" r:id="rId25"/>
    <p:sldId id="308" r:id="rId26"/>
    <p:sldId id="309" r:id="rId27"/>
    <p:sldId id="310" r:id="rId28"/>
    <p:sldId id="296" r:id="rId29"/>
  </p:sldIdLst>
  <p:sldSz cx="9144000" cy="5143500" type="screen16x9"/>
  <p:notesSz cx="6858000" cy="9144000"/>
  <p:embeddedFontLst>
    <p:embeddedFont>
      <p:font typeface="Bradley Hand ITC" panose="03070402050302030203" pitchFamily="66" charset="0"/>
      <p:regular r:id="rId31"/>
    </p:embeddedFont>
    <p:embeddedFont>
      <p:font typeface="Muli Light" panose="020B0604020202020204" charset="0"/>
      <p:regular r:id="rId32"/>
      <p:bold r:id="rId33"/>
      <p:italic r:id="rId34"/>
      <p:boldItalic r:id="rId35"/>
    </p:embeddedFont>
    <p:embeddedFont>
      <p:font typeface="Poppins" panose="020B0604020202020204" charset="0"/>
      <p:regular r:id="rId36"/>
      <p:bold r:id="rId37"/>
      <p:italic r:id="rId38"/>
      <p:boldItalic r:id="rId39"/>
    </p:embeddedFont>
    <p:embeddedFont>
      <p:font typeface="Poppins Ligh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2583"/>
    <a:srgbClr val="301F6F"/>
    <a:srgbClr val="4B7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0F8E96-20FE-474F-B3E3-7F597094E87F}">
  <a:tblStyle styleId="{750F8E96-20FE-474F-B3E3-7F597094E8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icon-security-lock-cloud-data-1968247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hyperlink" Target="https://www.landlordzone.co.uk/information/what-documents-do-i-need-when-letting-a-property" TargetMode="External"/><Relationship Id="rId2" Type="http://schemas.openxmlformats.org/officeDocument/2006/relationships/hyperlink" Target="https://npmjs.org/" TargetMode="External"/><Relationship Id="rId1" Type="http://schemas.openxmlformats.org/officeDocument/2006/relationships/image" Target="../media/image30.png"/><Relationship Id="rId6" Type="http://schemas.openxmlformats.org/officeDocument/2006/relationships/hyperlink" Target="https://creativemarket.com/BekBlack/1471055-Turtle-Logo-Template" TargetMode="External"/><Relationship Id="rId11" Type="http://schemas.openxmlformats.org/officeDocument/2006/relationships/image" Target="../media/image35.jpg"/><Relationship Id="rId5" Type="http://schemas.openxmlformats.org/officeDocument/2006/relationships/image" Target="../media/image32.jpg"/><Relationship Id="rId10" Type="http://schemas.openxmlformats.org/officeDocument/2006/relationships/hyperlink" Target="https://www.androidauthority.com/tim-berners-lee-solid-882107/" TargetMode="External"/><Relationship Id="rId4" Type="http://schemas.openxmlformats.org/officeDocument/2006/relationships/hyperlink" Target="https://dwglogo.com/travis-ci-logo/" TargetMode="External"/><Relationship Id="rId9" Type="http://schemas.openxmlformats.org/officeDocument/2006/relationships/image" Target="../media/image34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red.it/play/televisione/2017/12/18/signore-degli-anelli-ian-mckellen-serie-tv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9.jpg"/><Relationship Id="rId12" Type="http://schemas.openxmlformats.org/officeDocument/2006/relationships/hyperlink" Target="https://www.landlordzone.co.uk/information/what-documents-do-i-need-when-letting-a-property" TargetMode="External"/><Relationship Id="rId2" Type="http://schemas.openxmlformats.org/officeDocument/2006/relationships/hyperlink" Target="http://www.fanpop.com/clubs/team-rocket/images/19632374/title/team-rocket-photo" TargetMode="External"/><Relationship Id="rId1" Type="http://schemas.openxmlformats.org/officeDocument/2006/relationships/image" Target="../media/image36.jpg"/><Relationship Id="rId6" Type="http://schemas.openxmlformats.org/officeDocument/2006/relationships/hyperlink" Target="https://commons.wikimedia.org/wiki/File:Angular_full_color_logo.svg" TargetMode="External"/><Relationship Id="rId11" Type="http://schemas.openxmlformats.org/officeDocument/2006/relationships/image" Target="../media/image35.jpg"/><Relationship Id="rId5" Type="http://schemas.openxmlformats.org/officeDocument/2006/relationships/image" Target="../media/image38.png"/><Relationship Id="rId10" Type="http://schemas.openxmlformats.org/officeDocument/2006/relationships/hyperlink" Target="https://www.scruminc.com/scrum-training/" TargetMode="External"/><Relationship Id="rId4" Type="http://schemas.openxmlformats.org/officeDocument/2006/relationships/hyperlink" Target="http://logok.org/youtube-logo/" TargetMode="External"/><Relationship Id="rId9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icon-security-lock-cloud-data-1968247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hyperlink" Target="https://www.landlordzone.co.uk/information/what-documents-do-i-need-when-letting-a-property" TargetMode="External"/><Relationship Id="rId2" Type="http://schemas.openxmlformats.org/officeDocument/2006/relationships/hyperlink" Target="https://npmjs.org/" TargetMode="External"/><Relationship Id="rId1" Type="http://schemas.openxmlformats.org/officeDocument/2006/relationships/image" Target="../media/image30.png"/><Relationship Id="rId6" Type="http://schemas.openxmlformats.org/officeDocument/2006/relationships/hyperlink" Target="https://creativemarket.com/BekBlack/1471055-Turtle-Logo-Template" TargetMode="External"/><Relationship Id="rId11" Type="http://schemas.openxmlformats.org/officeDocument/2006/relationships/image" Target="../media/image35.jpg"/><Relationship Id="rId5" Type="http://schemas.openxmlformats.org/officeDocument/2006/relationships/image" Target="../media/image32.jpg"/><Relationship Id="rId10" Type="http://schemas.openxmlformats.org/officeDocument/2006/relationships/hyperlink" Target="https://www.androidauthority.com/tim-berners-lee-solid-882107/" TargetMode="External"/><Relationship Id="rId4" Type="http://schemas.openxmlformats.org/officeDocument/2006/relationships/hyperlink" Target="https://dwglogo.com/travis-ci-logo/" TargetMode="External"/><Relationship Id="rId9" Type="http://schemas.openxmlformats.org/officeDocument/2006/relationships/image" Target="../media/image34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red.it/play/televisione/2017/12/18/signore-degli-anelli-ian-mckellen-serie-tv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9.jpg"/><Relationship Id="rId12" Type="http://schemas.openxmlformats.org/officeDocument/2006/relationships/hyperlink" Target="https://www.landlordzone.co.uk/information/what-documents-do-i-need-when-letting-a-property" TargetMode="External"/><Relationship Id="rId2" Type="http://schemas.openxmlformats.org/officeDocument/2006/relationships/hyperlink" Target="http://www.fanpop.com/clubs/team-rocket/images/19632374/title/team-rocket-photo" TargetMode="External"/><Relationship Id="rId1" Type="http://schemas.openxmlformats.org/officeDocument/2006/relationships/image" Target="../media/image36.jpg"/><Relationship Id="rId6" Type="http://schemas.openxmlformats.org/officeDocument/2006/relationships/hyperlink" Target="https://commons.wikimedia.org/wiki/File:Angular_full_color_logo.svg" TargetMode="External"/><Relationship Id="rId11" Type="http://schemas.openxmlformats.org/officeDocument/2006/relationships/image" Target="../media/image35.jpg"/><Relationship Id="rId5" Type="http://schemas.openxmlformats.org/officeDocument/2006/relationships/image" Target="../media/image38.png"/><Relationship Id="rId10" Type="http://schemas.openxmlformats.org/officeDocument/2006/relationships/hyperlink" Target="https://www.scruminc.com/scrum-training/" TargetMode="External"/><Relationship Id="rId4" Type="http://schemas.openxmlformats.org/officeDocument/2006/relationships/hyperlink" Target="http://logok.org/youtube-logo/" TargetMode="External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299BB-501C-48FA-8A76-50952CAC9485}" type="doc">
      <dgm:prSet loTypeId="urn:microsoft.com/office/officeart/2008/layout/PictureAccent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9AC1AB0-A709-4A3B-8F45-02BFEEFAD893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Mal</a:t>
          </a:r>
        </a:p>
      </dgm:t>
    </dgm:pt>
    <dgm:pt modelId="{A9E6AF0E-9E0E-4E38-A8C1-5DFD5081162E}" type="parTrans" cxnId="{C5509452-FF0B-4CEA-B677-987B547F36EE}">
      <dgm:prSet/>
      <dgm:spPr/>
      <dgm:t>
        <a:bodyPr/>
        <a:lstStyle/>
        <a:p>
          <a:endParaRPr lang="es-ES"/>
        </a:p>
      </dgm:t>
    </dgm:pt>
    <dgm:pt modelId="{B58AE673-5EA2-4FBD-BEDF-8AAE1F0BAFE0}" type="sibTrans" cxnId="{C5509452-FF0B-4CEA-B677-987B547F36EE}">
      <dgm:prSet/>
      <dgm:spPr/>
      <dgm:t>
        <a:bodyPr/>
        <a:lstStyle/>
        <a:p>
          <a:endParaRPr lang="es-ES"/>
        </a:p>
      </dgm:t>
    </dgm:pt>
    <dgm:pt modelId="{4715D788-C652-4DE9-B7D7-760FAAA62E69}">
      <dgm:prSet phldrT="[Texto]"/>
      <dgm:spPr/>
      <dgm:t>
        <a:bodyPr/>
        <a:lstStyle/>
        <a:p>
          <a:r>
            <a:rPr lang="es-ES" dirty="0"/>
            <a:t>Test</a:t>
          </a:r>
        </a:p>
      </dgm:t>
    </dgm:pt>
    <dgm:pt modelId="{01DFFD6B-F568-4ABE-AE6E-1ED58C0C22C7}" type="parTrans" cxnId="{992D70AF-A749-49EC-B926-290FD02554D6}">
      <dgm:prSet/>
      <dgm:spPr/>
      <dgm:t>
        <a:bodyPr/>
        <a:lstStyle/>
        <a:p>
          <a:endParaRPr lang="es-ES"/>
        </a:p>
      </dgm:t>
    </dgm:pt>
    <dgm:pt modelId="{23E1796D-B8C0-44EF-8EFA-00F5A5B1930A}" type="sibTrans" cxnId="{992D70AF-A749-49EC-B926-290FD02554D6}">
      <dgm:prSet/>
      <dgm:spPr/>
      <dgm:t>
        <a:bodyPr/>
        <a:lstStyle/>
        <a:p>
          <a:endParaRPr lang="es-ES"/>
        </a:p>
      </dgm:t>
    </dgm:pt>
    <dgm:pt modelId="{AC404F50-5AA8-498D-B208-F422A6383D8E}">
      <dgm:prSet phldrT="[Texto]"/>
      <dgm:spPr/>
      <dgm:t>
        <a:bodyPr/>
        <a:lstStyle/>
        <a:p>
          <a:r>
            <a:rPr lang="es-ES" dirty="0"/>
            <a:t>Configuraciones</a:t>
          </a:r>
        </a:p>
      </dgm:t>
    </dgm:pt>
    <dgm:pt modelId="{74C2F0C6-EB26-44D7-A5A4-B9D2B06E2F01}" type="parTrans" cxnId="{97975DD2-E246-47A8-8233-EDC2D4D37B32}">
      <dgm:prSet/>
      <dgm:spPr/>
      <dgm:t>
        <a:bodyPr/>
        <a:lstStyle/>
        <a:p>
          <a:endParaRPr lang="es-ES"/>
        </a:p>
      </dgm:t>
    </dgm:pt>
    <dgm:pt modelId="{ACFF43AB-34F2-4A85-B27C-A6401E32D6AE}" type="sibTrans" cxnId="{97975DD2-E246-47A8-8233-EDC2D4D37B32}">
      <dgm:prSet/>
      <dgm:spPr/>
      <dgm:t>
        <a:bodyPr/>
        <a:lstStyle/>
        <a:p>
          <a:endParaRPr lang="es-ES"/>
        </a:p>
      </dgm:t>
    </dgm:pt>
    <dgm:pt modelId="{5008347F-D56D-4788-8239-52AD45A0D27C}">
      <dgm:prSet/>
      <dgm:spPr/>
      <dgm:t>
        <a:bodyPr/>
        <a:lstStyle/>
        <a:p>
          <a:r>
            <a:rPr lang="es-ES" dirty="0" err="1"/>
            <a:t>Turttle</a:t>
          </a:r>
          <a:endParaRPr lang="es-ES" dirty="0"/>
        </a:p>
      </dgm:t>
    </dgm:pt>
    <dgm:pt modelId="{B295BAB2-3752-4C4E-8CE4-BCC402C4DCC1}" type="parTrans" cxnId="{6EA7EF89-114E-4220-92A1-A54E6516F607}">
      <dgm:prSet/>
      <dgm:spPr/>
      <dgm:t>
        <a:bodyPr/>
        <a:lstStyle/>
        <a:p>
          <a:endParaRPr lang="es-ES"/>
        </a:p>
      </dgm:t>
    </dgm:pt>
    <dgm:pt modelId="{75FFCEB2-461E-4CA3-8909-DC98EB0C2659}" type="sibTrans" cxnId="{6EA7EF89-114E-4220-92A1-A54E6516F607}">
      <dgm:prSet/>
      <dgm:spPr/>
      <dgm:t>
        <a:bodyPr/>
        <a:lstStyle/>
        <a:p>
          <a:endParaRPr lang="es-ES"/>
        </a:p>
      </dgm:t>
    </dgm:pt>
    <dgm:pt modelId="{4AE0DFD3-E4B8-4516-BFB0-51CF32AE79D3}">
      <dgm:prSet/>
      <dgm:spPr/>
      <dgm:t>
        <a:bodyPr/>
        <a:lstStyle/>
        <a:p>
          <a:r>
            <a:rPr lang="es-ES" dirty="0"/>
            <a:t>Privacidad</a:t>
          </a:r>
        </a:p>
      </dgm:t>
    </dgm:pt>
    <dgm:pt modelId="{EAFC269C-AC17-43A3-9889-413E7D6F7C03}" type="parTrans" cxnId="{F96F89E6-813B-4DD7-B012-B6C9FDDD91B4}">
      <dgm:prSet/>
      <dgm:spPr/>
      <dgm:t>
        <a:bodyPr/>
        <a:lstStyle/>
        <a:p>
          <a:endParaRPr lang="es-ES"/>
        </a:p>
      </dgm:t>
    </dgm:pt>
    <dgm:pt modelId="{C299D2A4-0ED4-4724-BD7D-146F4BB69A9A}" type="sibTrans" cxnId="{F96F89E6-813B-4DD7-B012-B6C9FDDD91B4}">
      <dgm:prSet/>
      <dgm:spPr/>
      <dgm:t>
        <a:bodyPr/>
        <a:lstStyle/>
        <a:p>
          <a:endParaRPr lang="es-ES"/>
        </a:p>
      </dgm:t>
    </dgm:pt>
    <dgm:pt modelId="{2278C28B-5620-4E2C-9AD9-1BB738A4552C}">
      <dgm:prSet/>
      <dgm:spPr/>
      <dgm:t>
        <a:bodyPr/>
        <a:lstStyle/>
        <a:p>
          <a:r>
            <a:rPr lang="es-ES" dirty="0"/>
            <a:t>Solid</a:t>
          </a:r>
        </a:p>
      </dgm:t>
    </dgm:pt>
    <dgm:pt modelId="{8A33425B-34B6-4C6D-98C5-5366FB1AF555}" type="parTrans" cxnId="{991C9747-54DD-459B-99DF-4617FAEEE196}">
      <dgm:prSet/>
      <dgm:spPr/>
      <dgm:t>
        <a:bodyPr/>
        <a:lstStyle/>
        <a:p>
          <a:endParaRPr lang="es-ES"/>
        </a:p>
      </dgm:t>
    </dgm:pt>
    <dgm:pt modelId="{14A4AF8E-C8B5-42B3-9BB7-A2601D3DF21B}" type="sibTrans" cxnId="{991C9747-54DD-459B-99DF-4617FAEEE196}">
      <dgm:prSet/>
      <dgm:spPr/>
      <dgm:t>
        <a:bodyPr/>
        <a:lstStyle/>
        <a:p>
          <a:endParaRPr lang="es-ES"/>
        </a:p>
      </dgm:t>
    </dgm:pt>
    <dgm:pt modelId="{0E5B1BD5-D70D-4BB5-AF64-32739214C220}">
      <dgm:prSet/>
      <dgm:spPr/>
      <dgm:t>
        <a:bodyPr/>
        <a:lstStyle/>
        <a:p>
          <a:r>
            <a:rPr lang="es-ES" dirty="0"/>
            <a:t>Poca información</a:t>
          </a:r>
        </a:p>
      </dgm:t>
    </dgm:pt>
    <dgm:pt modelId="{0E43ACA4-3FDB-4F6C-97C9-2B8DC7D535D3}" type="parTrans" cxnId="{F09C25F0-3607-41BA-90F1-0B9C86B06B37}">
      <dgm:prSet/>
      <dgm:spPr/>
      <dgm:t>
        <a:bodyPr/>
        <a:lstStyle/>
        <a:p>
          <a:endParaRPr lang="es-ES"/>
        </a:p>
      </dgm:t>
    </dgm:pt>
    <dgm:pt modelId="{DE191C86-B153-458F-BDA2-A92D96899B6E}" type="sibTrans" cxnId="{F09C25F0-3607-41BA-90F1-0B9C86B06B37}">
      <dgm:prSet/>
      <dgm:spPr/>
      <dgm:t>
        <a:bodyPr/>
        <a:lstStyle/>
        <a:p>
          <a:endParaRPr lang="es-ES"/>
        </a:p>
      </dgm:t>
    </dgm:pt>
    <dgm:pt modelId="{B8CBFF9B-DDF3-4E4F-BCBE-028B06E6111D}" type="pres">
      <dgm:prSet presAssocID="{BC2299BB-501C-48FA-8A76-50952CAC9485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16CD5D78-E0EF-4DAD-88E5-E5CD881DB135}" type="pres">
      <dgm:prSet presAssocID="{69AC1AB0-A709-4A3B-8F45-02BFEEFAD893}" presName="root" presStyleCnt="0">
        <dgm:presLayoutVars>
          <dgm:chMax/>
          <dgm:chPref val="4"/>
        </dgm:presLayoutVars>
      </dgm:prSet>
      <dgm:spPr/>
    </dgm:pt>
    <dgm:pt modelId="{BC077A6B-FB16-493B-87EC-3DB2976B75FC}" type="pres">
      <dgm:prSet presAssocID="{69AC1AB0-A709-4A3B-8F45-02BFEEFAD893}" presName="rootComposite" presStyleCnt="0">
        <dgm:presLayoutVars/>
      </dgm:prSet>
      <dgm:spPr/>
    </dgm:pt>
    <dgm:pt modelId="{5EC11CF5-27F1-4F4B-BB82-8FC0D27B10A7}" type="pres">
      <dgm:prSet presAssocID="{69AC1AB0-A709-4A3B-8F45-02BFEEFAD893}" presName="rootText" presStyleLbl="node0" presStyleIdx="0" presStyleCnt="1" custLinFactNeighborX="-300" custLinFactNeighborY="-21044">
        <dgm:presLayoutVars>
          <dgm:chMax/>
          <dgm:chPref val="4"/>
        </dgm:presLayoutVars>
      </dgm:prSet>
      <dgm:spPr/>
    </dgm:pt>
    <dgm:pt modelId="{35597809-9ED7-4D15-803D-C3B4C7B06223}" type="pres">
      <dgm:prSet presAssocID="{69AC1AB0-A709-4A3B-8F45-02BFEEFAD893}" presName="childShape" presStyleCnt="0">
        <dgm:presLayoutVars>
          <dgm:chMax val="0"/>
          <dgm:chPref val="0"/>
        </dgm:presLayoutVars>
      </dgm:prSet>
      <dgm:spPr/>
    </dgm:pt>
    <dgm:pt modelId="{1FB6AFA6-FADC-4C36-B352-4A86981DE1D6}" type="pres">
      <dgm:prSet presAssocID="{4715D788-C652-4DE9-B7D7-760FAAA62E69}" presName="childComposite" presStyleCnt="0">
        <dgm:presLayoutVars>
          <dgm:chMax val="0"/>
          <dgm:chPref val="0"/>
        </dgm:presLayoutVars>
      </dgm:prSet>
      <dgm:spPr/>
    </dgm:pt>
    <dgm:pt modelId="{DFD396A8-6823-41B2-83FD-14B3508D0554}" type="pres">
      <dgm:prSet presAssocID="{4715D788-C652-4DE9-B7D7-760FAAA62E69}" presName="Image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21CBE796-7440-40E4-91A5-BDCD9261BD86}" type="pres">
      <dgm:prSet presAssocID="{4715D788-C652-4DE9-B7D7-760FAAA62E69}" presName="childText" presStyleLbl="lnNode1" presStyleIdx="0" presStyleCnt="6">
        <dgm:presLayoutVars>
          <dgm:chMax val="0"/>
          <dgm:chPref val="0"/>
          <dgm:bulletEnabled val="1"/>
        </dgm:presLayoutVars>
      </dgm:prSet>
      <dgm:spPr/>
    </dgm:pt>
    <dgm:pt modelId="{D780694D-642C-4127-9DA4-6A2E1FEF02E1}" type="pres">
      <dgm:prSet presAssocID="{AC404F50-5AA8-498D-B208-F422A6383D8E}" presName="childComposite" presStyleCnt="0">
        <dgm:presLayoutVars>
          <dgm:chMax val="0"/>
          <dgm:chPref val="0"/>
        </dgm:presLayoutVars>
      </dgm:prSet>
      <dgm:spPr/>
    </dgm:pt>
    <dgm:pt modelId="{C1E93CE1-8070-45B9-9102-07CA31ABC345}" type="pres">
      <dgm:prSet presAssocID="{AC404F50-5AA8-498D-B208-F422A6383D8E}" presName="Image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2000" r="-22000"/>
          </a:stretch>
        </a:blipFill>
      </dgm:spPr>
    </dgm:pt>
    <dgm:pt modelId="{EE030A5B-856A-4D95-8964-503631B08840}" type="pres">
      <dgm:prSet presAssocID="{AC404F50-5AA8-498D-B208-F422A6383D8E}" presName="childText" presStyleLbl="lnNode1" presStyleIdx="1" presStyleCnt="6">
        <dgm:presLayoutVars>
          <dgm:chMax val="0"/>
          <dgm:chPref val="0"/>
          <dgm:bulletEnabled val="1"/>
        </dgm:presLayoutVars>
      </dgm:prSet>
      <dgm:spPr/>
    </dgm:pt>
    <dgm:pt modelId="{0F32B7FD-2947-4934-B188-1FD67E3DC4CD}" type="pres">
      <dgm:prSet presAssocID="{5008347F-D56D-4788-8239-52AD45A0D27C}" presName="childComposite" presStyleCnt="0">
        <dgm:presLayoutVars>
          <dgm:chMax val="0"/>
          <dgm:chPref val="0"/>
        </dgm:presLayoutVars>
      </dgm:prSet>
      <dgm:spPr/>
    </dgm:pt>
    <dgm:pt modelId="{5B0FC995-B09C-4837-9420-82AB8158D3CB}" type="pres">
      <dgm:prSet presAssocID="{5008347F-D56D-4788-8239-52AD45A0D27C}" presName="Image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B4F4CF74-F67A-44E0-9080-EA06088FF9B2}" type="pres">
      <dgm:prSet presAssocID="{5008347F-D56D-4788-8239-52AD45A0D27C}" presName="childText" presStyleLbl="lnNode1" presStyleIdx="2" presStyleCnt="6">
        <dgm:presLayoutVars>
          <dgm:chMax val="0"/>
          <dgm:chPref val="0"/>
          <dgm:bulletEnabled val="1"/>
        </dgm:presLayoutVars>
      </dgm:prSet>
      <dgm:spPr/>
    </dgm:pt>
    <dgm:pt modelId="{75F130F7-1BE1-48D7-83CE-DCE7788C127E}" type="pres">
      <dgm:prSet presAssocID="{4AE0DFD3-E4B8-4516-BFB0-51CF32AE79D3}" presName="childComposite" presStyleCnt="0">
        <dgm:presLayoutVars>
          <dgm:chMax val="0"/>
          <dgm:chPref val="0"/>
        </dgm:presLayoutVars>
      </dgm:prSet>
      <dgm:spPr/>
    </dgm:pt>
    <dgm:pt modelId="{244C4367-4852-40F7-8004-E2D3CDA1464A}" type="pres">
      <dgm:prSet presAssocID="{4AE0DFD3-E4B8-4516-BFB0-51CF32AE79D3}" presName="Image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</dgm:spPr>
    </dgm:pt>
    <dgm:pt modelId="{86A5FE30-DF72-48F0-B619-2DC57EA37D8C}" type="pres">
      <dgm:prSet presAssocID="{4AE0DFD3-E4B8-4516-BFB0-51CF32AE79D3}" presName="childText" presStyleLbl="lnNode1" presStyleIdx="3" presStyleCnt="6">
        <dgm:presLayoutVars>
          <dgm:chMax val="0"/>
          <dgm:chPref val="0"/>
          <dgm:bulletEnabled val="1"/>
        </dgm:presLayoutVars>
      </dgm:prSet>
      <dgm:spPr/>
    </dgm:pt>
    <dgm:pt modelId="{710D7C3C-332A-4215-98AB-E668B875D953}" type="pres">
      <dgm:prSet presAssocID="{2278C28B-5620-4E2C-9AD9-1BB738A4552C}" presName="childComposite" presStyleCnt="0">
        <dgm:presLayoutVars>
          <dgm:chMax val="0"/>
          <dgm:chPref val="0"/>
        </dgm:presLayoutVars>
      </dgm:prSet>
      <dgm:spPr/>
    </dgm:pt>
    <dgm:pt modelId="{588BE484-78C2-46A2-A5D3-B8AEE65FB313}" type="pres">
      <dgm:prSet presAssocID="{2278C28B-5620-4E2C-9AD9-1BB738A4552C}" presName="Image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39000" r="-39000"/>
          </a:stretch>
        </a:blipFill>
      </dgm:spPr>
    </dgm:pt>
    <dgm:pt modelId="{8CBB80F9-CF13-4505-82E2-B91B7AAE6D24}" type="pres">
      <dgm:prSet presAssocID="{2278C28B-5620-4E2C-9AD9-1BB738A4552C}" presName="childText" presStyleLbl="lnNode1" presStyleIdx="4" presStyleCnt="6">
        <dgm:presLayoutVars>
          <dgm:chMax val="0"/>
          <dgm:chPref val="0"/>
          <dgm:bulletEnabled val="1"/>
        </dgm:presLayoutVars>
      </dgm:prSet>
      <dgm:spPr/>
    </dgm:pt>
    <dgm:pt modelId="{864B78EC-9898-421E-95F7-4B505EC09641}" type="pres">
      <dgm:prSet presAssocID="{0E5B1BD5-D70D-4BB5-AF64-32739214C220}" presName="childComposite" presStyleCnt="0">
        <dgm:presLayoutVars>
          <dgm:chMax val="0"/>
          <dgm:chPref val="0"/>
        </dgm:presLayoutVars>
      </dgm:prSet>
      <dgm:spPr/>
    </dgm:pt>
    <dgm:pt modelId="{06FA8B3C-9144-45BB-9436-0AA1305718DF}" type="pres">
      <dgm:prSet presAssocID="{0E5B1BD5-D70D-4BB5-AF64-32739214C220}" presName="Image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17000" r="-17000"/>
          </a:stretch>
        </a:blipFill>
      </dgm:spPr>
    </dgm:pt>
    <dgm:pt modelId="{B0498B01-0C08-4B1B-BC37-7C68C1506DC1}" type="pres">
      <dgm:prSet presAssocID="{0E5B1BD5-D70D-4BB5-AF64-32739214C220}" presName="childText" presStyleLbl="ln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ABD9418-7CD1-4B6D-B8EF-5567C9325A10}" type="presOf" srcId="{2278C28B-5620-4E2C-9AD9-1BB738A4552C}" destId="{8CBB80F9-CF13-4505-82E2-B91B7AAE6D24}" srcOrd="0" destOrd="0" presId="urn:microsoft.com/office/officeart/2008/layout/PictureAccentList"/>
    <dgm:cxn modelId="{3C982A1D-636B-454F-8E5F-BA00F01CE97E}" type="presOf" srcId="{BC2299BB-501C-48FA-8A76-50952CAC9485}" destId="{B8CBFF9B-DDF3-4E4F-BCBE-028B06E6111D}" srcOrd="0" destOrd="0" presId="urn:microsoft.com/office/officeart/2008/layout/PictureAccentList"/>
    <dgm:cxn modelId="{9682F55B-0355-41E8-9B9C-FD6AEE47C914}" type="presOf" srcId="{4AE0DFD3-E4B8-4516-BFB0-51CF32AE79D3}" destId="{86A5FE30-DF72-48F0-B619-2DC57EA37D8C}" srcOrd="0" destOrd="0" presId="urn:microsoft.com/office/officeart/2008/layout/PictureAccentList"/>
    <dgm:cxn modelId="{991C9747-54DD-459B-99DF-4617FAEEE196}" srcId="{69AC1AB0-A709-4A3B-8F45-02BFEEFAD893}" destId="{2278C28B-5620-4E2C-9AD9-1BB738A4552C}" srcOrd="4" destOrd="0" parTransId="{8A33425B-34B6-4C6D-98C5-5366FB1AF555}" sibTransId="{14A4AF8E-C8B5-42B3-9BB7-A2601D3DF21B}"/>
    <dgm:cxn modelId="{C5509452-FF0B-4CEA-B677-987B547F36EE}" srcId="{BC2299BB-501C-48FA-8A76-50952CAC9485}" destId="{69AC1AB0-A709-4A3B-8F45-02BFEEFAD893}" srcOrd="0" destOrd="0" parTransId="{A9E6AF0E-9E0E-4E38-A8C1-5DFD5081162E}" sibTransId="{B58AE673-5EA2-4FBD-BEDF-8AAE1F0BAFE0}"/>
    <dgm:cxn modelId="{0FCF9755-2469-41C0-8F5E-7BD218E36934}" type="presOf" srcId="{0E5B1BD5-D70D-4BB5-AF64-32739214C220}" destId="{B0498B01-0C08-4B1B-BC37-7C68C1506DC1}" srcOrd="0" destOrd="0" presId="urn:microsoft.com/office/officeart/2008/layout/PictureAccentList"/>
    <dgm:cxn modelId="{5A56F47A-BC28-4C95-A366-27FB31DE2973}" type="presOf" srcId="{5008347F-D56D-4788-8239-52AD45A0D27C}" destId="{B4F4CF74-F67A-44E0-9080-EA06088FF9B2}" srcOrd="0" destOrd="0" presId="urn:microsoft.com/office/officeart/2008/layout/PictureAccentList"/>
    <dgm:cxn modelId="{6EA7EF89-114E-4220-92A1-A54E6516F607}" srcId="{69AC1AB0-A709-4A3B-8F45-02BFEEFAD893}" destId="{5008347F-D56D-4788-8239-52AD45A0D27C}" srcOrd="2" destOrd="0" parTransId="{B295BAB2-3752-4C4E-8CE4-BCC402C4DCC1}" sibTransId="{75FFCEB2-461E-4CA3-8909-DC98EB0C2659}"/>
    <dgm:cxn modelId="{992D70AF-A749-49EC-B926-290FD02554D6}" srcId="{69AC1AB0-A709-4A3B-8F45-02BFEEFAD893}" destId="{4715D788-C652-4DE9-B7D7-760FAAA62E69}" srcOrd="0" destOrd="0" parTransId="{01DFFD6B-F568-4ABE-AE6E-1ED58C0C22C7}" sibTransId="{23E1796D-B8C0-44EF-8EFA-00F5A5B1930A}"/>
    <dgm:cxn modelId="{97975DD2-E246-47A8-8233-EDC2D4D37B32}" srcId="{69AC1AB0-A709-4A3B-8F45-02BFEEFAD893}" destId="{AC404F50-5AA8-498D-B208-F422A6383D8E}" srcOrd="1" destOrd="0" parTransId="{74C2F0C6-EB26-44D7-A5A4-B9D2B06E2F01}" sibTransId="{ACFF43AB-34F2-4A85-B27C-A6401E32D6AE}"/>
    <dgm:cxn modelId="{F96F89E6-813B-4DD7-B012-B6C9FDDD91B4}" srcId="{69AC1AB0-A709-4A3B-8F45-02BFEEFAD893}" destId="{4AE0DFD3-E4B8-4516-BFB0-51CF32AE79D3}" srcOrd="3" destOrd="0" parTransId="{EAFC269C-AC17-43A3-9889-413E7D6F7C03}" sibTransId="{C299D2A4-0ED4-4724-BD7D-146F4BB69A9A}"/>
    <dgm:cxn modelId="{914D4AEF-1394-4AA9-ABA9-5889E0587E06}" type="presOf" srcId="{69AC1AB0-A709-4A3B-8F45-02BFEEFAD893}" destId="{5EC11CF5-27F1-4F4B-BB82-8FC0D27B10A7}" srcOrd="0" destOrd="0" presId="urn:microsoft.com/office/officeart/2008/layout/PictureAccentList"/>
    <dgm:cxn modelId="{F09C25F0-3607-41BA-90F1-0B9C86B06B37}" srcId="{69AC1AB0-A709-4A3B-8F45-02BFEEFAD893}" destId="{0E5B1BD5-D70D-4BB5-AF64-32739214C220}" srcOrd="5" destOrd="0" parTransId="{0E43ACA4-3FDB-4F6C-97C9-2B8DC7D535D3}" sibTransId="{DE191C86-B153-458F-BDA2-A92D96899B6E}"/>
    <dgm:cxn modelId="{38666AF6-8338-4550-AE38-772B04F0D608}" type="presOf" srcId="{4715D788-C652-4DE9-B7D7-760FAAA62E69}" destId="{21CBE796-7440-40E4-91A5-BDCD9261BD86}" srcOrd="0" destOrd="0" presId="urn:microsoft.com/office/officeart/2008/layout/PictureAccentList"/>
    <dgm:cxn modelId="{F105FBF7-821C-4F95-B164-F941C7211F19}" type="presOf" srcId="{AC404F50-5AA8-498D-B208-F422A6383D8E}" destId="{EE030A5B-856A-4D95-8964-503631B08840}" srcOrd="0" destOrd="0" presId="urn:microsoft.com/office/officeart/2008/layout/PictureAccentList"/>
    <dgm:cxn modelId="{7D035AD9-AFB8-418B-BA4A-4160B69E7FE7}" type="presParOf" srcId="{B8CBFF9B-DDF3-4E4F-BCBE-028B06E6111D}" destId="{16CD5D78-E0EF-4DAD-88E5-E5CD881DB135}" srcOrd="0" destOrd="0" presId="urn:microsoft.com/office/officeart/2008/layout/PictureAccentList"/>
    <dgm:cxn modelId="{BECB5D6E-EC10-4736-94F4-9653DB30E490}" type="presParOf" srcId="{16CD5D78-E0EF-4DAD-88E5-E5CD881DB135}" destId="{BC077A6B-FB16-493B-87EC-3DB2976B75FC}" srcOrd="0" destOrd="0" presId="urn:microsoft.com/office/officeart/2008/layout/PictureAccentList"/>
    <dgm:cxn modelId="{E7CBC392-461B-46A5-A4FE-7D59641910A6}" type="presParOf" srcId="{BC077A6B-FB16-493B-87EC-3DB2976B75FC}" destId="{5EC11CF5-27F1-4F4B-BB82-8FC0D27B10A7}" srcOrd="0" destOrd="0" presId="urn:microsoft.com/office/officeart/2008/layout/PictureAccentList"/>
    <dgm:cxn modelId="{E80DB94B-F3AA-40B8-967F-92EE3CCD5065}" type="presParOf" srcId="{16CD5D78-E0EF-4DAD-88E5-E5CD881DB135}" destId="{35597809-9ED7-4D15-803D-C3B4C7B06223}" srcOrd="1" destOrd="0" presId="urn:microsoft.com/office/officeart/2008/layout/PictureAccentList"/>
    <dgm:cxn modelId="{44EAF328-C7BC-48E6-9009-54362F366A5E}" type="presParOf" srcId="{35597809-9ED7-4D15-803D-C3B4C7B06223}" destId="{1FB6AFA6-FADC-4C36-B352-4A86981DE1D6}" srcOrd="0" destOrd="0" presId="urn:microsoft.com/office/officeart/2008/layout/PictureAccentList"/>
    <dgm:cxn modelId="{49AB8CEC-8A56-4204-BBF8-0FC95CD6097C}" type="presParOf" srcId="{1FB6AFA6-FADC-4C36-B352-4A86981DE1D6}" destId="{DFD396A8-6823-41B2-83FD-14B3508D0554}" srcOrd="0" destOrd="0" presId="urn:microsoft.com/office/officeart/2008/layout/PictureAccentList"/>
    <dgm:cxn modelId="{190B7B6F-908B-448C-82BD-6B829A9D5B04}" type="presParOf" srcId="{1FB6AFA6-FADC-4C36-B352-4A86981DE1D6}" destId="{21CBE796-7440-40E4-91A5-BDCD9261BD86}" srcOrd="1" destOrd="0" presId="urn:microsoft.com/office/officeart/2008/layout/PictureAccentList"/>
    <dgm:cxn modelId="{D20A119D-E5F1-4392-AEBF-5ED035008B0F}" type="presParOf" srcId="{35597809-9ED7-4D15-803D-C3B4C7B06223}" destId="{D780694D-642C-4127-9DA4-6A2E1FEF02E1}" srcOrd="1" destOrd="0" presId="urn:microsoft.com/office/officeart/2008/layout/PictureAccentList"/>
    <dgm:cxn modelId="{66093E61-030E-47A3-AB2C-EE7496C5AC58}" type="presParOf" srcId="{D780694D-642C-4127-9DA4-6A2E1FEF02E1}" destId="{C1E93CE1-8070-45B9-9102-07CA31ABC345}" srcOrd="0" destOrd="0" presId="urn:microsoft.com/office/officeart/2008/layout/PictureAccentList"/>
    <dgm:cxn modelId="{F67CD49F-B3E1-45BB-A1D4-D7095E28CE55}" type="presParOf" srcId="{D780694D-642C-4127-9DA4-6A2E1FEF02E1}" destId="{EE030A5B-856A-4D95-8964-503631B08840}" srcOrd="1" destOrd="0" presId="urn:microsoft.com/office/officeart/2008/layout/PictureAccentList"/>
    <dgm:cxn modelId="{44D1D456-C7DD-4E42-9CEA-B69AA05DC05E}" type="presParOf" srcId="{35597809-9ED7-4D15-803D-C3B4C7B06223}" destId="{0F32B7FD-2947-4934-B188-1FD67E3DC4CD}" srcOrd="2" destOrd="0" presId="urn:microsoft.com/office/officeart/2008/layout/PictureAccentList"/>
    <dgm:cxn modelId="{97361CBA-6359-4966-9B08-C05D90A02EFF}" type="presParOf" srcId="{0F32B7FD-2947-4934-B188-1FD67E3DC4CD}" destId="{5B0FC995-B09C-4837-9420-82AB8158D3CB}" srcOrd="0" destOrd="0" presId="urn:microsoft.com/office/officeart/2008/layout/PictureAccentList"/>
    <dgm:cxn modelId="{F822FCFD-1109-4026-AB8E-30A09472AAF9}" type="presParOf" srcId="{0F32B7FD-2947-4934-B188-1FD67E3DC4CD}" destId="{B4F4CF74-F67A-44E0-9080-EA06088FF9B2}" srcOrd="1" destOrd="0" presId="urn:microsoft.com/office/officeart/2008/layout/PictureAccentList"/>
    <dgm:cxn modelId="{D64D64B1-2BB7-459A-ADD1-CAE9E11BEEEF}" type="presParOf" srcId="{35597809-9ED7-4D15-803D-C3B4C7B06223}" destId="{75F130F7-1BE1-48D7-83CE-DCE7788C127E}" srcOrd="3" destOrd="0" presId="urn:microsoft.com/office/officeart/2008/layout/PictureAccentList"/>
    <dgm:cxn modelId="{00D1C035-1047-49B6-BB64-AE80455A7B09}" type="presParOf" srcId="{75F130F7-1BE1-48D7-83CE-DCE7788C127E}" destId="{244C4367-4852-40F7-8004-E2D3CDA1464A}" srcOrd="0" destOrd="0" presId="urn:microsoft.com/office/officeart/2008/layout/PictureAccentList"/>
    <dgm:cxn modelId="{CA89C982-47A3-4E9E-8F38-FA6BFF5F6B75}" type="presParOf" srcId="{75F130F7-1BE1-48D7-83CE-DCE7788C127E}" destId="{86A5FE30-DF72-48F0-B619-2DC57EA37D8C}" srcOrd="1" destOrd="0" presId="urn:microsoft.com/office/officeart/2008/layout/PictureAccentList"/>
    <dgm:cxn modelId="{B1A8CE91-8E1D-4DFD-AD78-8E3BFCB0E31A}" type="presParOf" srcId="{35597809-9ED7-4D15-803D-C3B4C7B06223}" destId="{710D7C3C-332A-4215-98AB-E668B875D953}" srcOrd="4" destOrd="0" presId="urn:microsoft.com/office/officeart/2008/layout/PictureAccentList"/>
    <dgm:cxn modelId="{B9DD9CE2-6A6D-4FDA-B52B-4B202D7045E6}" type="presParOf" srcId="{710D7C3C-332A-4215-98AB-E668B875D953}" destId="{588BE484-78C2-46A2-A5D3-B8AEE65FB313}" srcOrd="0" destOrd="0" presId="urn:microsoft.com/office/officeart/2008/layout/PictureAccentList"/>
    <dgm:cxn modelId="{7E3AE934-8DE0-4B9C-97DE-1C732BB509DF}" type="presParOf" srcId="{710D7C3C-332A-4215-98AB-E668B875D953}" destId="{8CBB80F9-CF13-4505-82E2-B91B7AAE6D24}" srcOrd="1" destOrd="0" presId="urn:microsoft.com/office/officeart/2008/layout/PictureAccentList"/>
    <dgm:cxn modelId="{C517F56E-4551-4C8C-A0A9-3C91A7087098}" type="presParOf" srcId="{35597809-9ED7-4D15-803D-C3B4C7B06223}" destId="{864B78EC-9898-421E-95F7-4B505EC09641}" srcOrd="5" destOrd="0" presId="urn:microsoft.com/office/officeart/2008/layout/PictureAccentList"/>
    <dgm:cxn modelId="{6DF2CDB2-6C7F-45E4-B548-4E4107093E0C}" type="presParOf" srcId="{864B78EC-9898-421E-95F7-4B505EC09641}" destId="{06FA8B3C-9144-45BB-9436-0AA1305718DF}" srcOrd="0" destOrd="0" presId="urn:microsoft.com/office/officeart/2008/layout/PictureAccentList"/>
    <dgm:cxn modelId="{8BBE9257-937B-4EDC-BEA4-F41B7C95E13A}" type="presParOf" srcId="{864B78EC-9898-421E-95F7-4B505EC09641}" destId="{B0498B01-0C08-4B1B-BC37-7C68C1506DC1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2299BB-501C-48FA-8A76-50952CAC9485}" type="doc">
      <dgm:prSet loTypeId="urn:microsoft.com/office/officeart/2008/layout/PictureAccent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9AC1AB0-A709-4A3B-8F45-02BFEEFAD893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Bien</a:t>
          </a:r>
        </a:p>
      </dgm:t>
    </dgm:pt>
    <dgm:pt modelId="{A9E6AF0E-9E0E-4E38-A8C1-5DFD5081162E}" type="parTrans" cxnId="{C5509452-FF0B-4CEA-B677-987B547F36EE}">
      <dgm:prSet/>
      <dgm:spPr/>
      <dgm:t>
        <a:bodyPr/>
        <a:lstStyle/>
        <a:p>
          <a:endParaRPr lang="es-ES"/>
        </a:p>
      </dgm:t>
    </dgm:pt>
    <dgm:pt modelId="{B58AE673-5EA2-4FBD-BEDF-8AAE1F0BAFE0}" type="sibTrans" cxnId="{C5509452-FF0B-4CEA-B677-987B547F36EE}">
      <dgm:prSet/>
      <dgm:spPr/>
      <dgm:t>
        <a:bodyPr/>
        <a:lstStyle/>
        <a:p>
          <a:endParaRPr lang="es-ES"/>
        </a:p>
      </dgm:t>
    </dgm:pt>
    <dgm:pt modelId="{4715D788-C652-4DE9-B7D7-760FAAA62E69}">
      <dgm:prSet phldrT="[Texto]"/>
      <dgm:spPr/>
      <dgm:t>
        <a:bodyPr/>
        <a:lstStyle/>
        <a:p>
          <a:r>
            <a:rPr lang="es-ES" dirty="0"/>
            <a:t>Equipo</a:t>
          </a:r>
        </a:p>
      </dgm:t>
    </dgm:pt>
    <dgm:pt modelId="{01DFFD6B-F568-4ABE-AE6E-1ED58C0C22C7}" type="parTrans" cxnId="{992D70AF-A749-49EC-B926-290FD02554D6}">
      <dgm:prSet/>
      <dgm:spPr/>
      <dgm:t>
        <a:bodyPr/>
        <a:lstStyle/>
        <a:p>
          <a:endParaRPr lang="es-ES"/>
        </a:p>
      </dgm:t>
    </dgm:pt>
    <dgm:pt modelId="{23E1796D-B8C0-44EF-8EFA-00F5A5B1930A}" type="sibTrans" cxnId="{992D70AF-A749-49EC-B926-290FD02554D6}">
      <dgm:prSet/>
      <dgm:spPr/>
      <dgm:t>
        <a:bodyPr/>
        <a:lstStyle/>
        <a:p>
          <a:endParaRPr lang="es-ES"/>
        </a:p>
      </dgm:t>
    </dgm:pt>
    <dgm:pt modelId="{AC404F50-5AA8-498D-B208-F422A6383D8E}">
      <dgm:prSet phldrT="[Texto]"/>
      <dgm:spPr/>
      <dgm:t>
        <a:bodyPr/>
        <a:lstStyle/>
        <a:p>
          <a:r>
            <a:rPr lang="es-ES" dirty="0"/>
            <a:t>Multimedia</a:t>
          </a:r>
        </a:p>
      </dgm:t>
    </dgm:pt>
    <dgm:pt modelId="{74C2F0C6-EB26-44D7-A5A4-B9D2B06E2F01}" type="parTrans" cxnId="{97975DD2-E246-47A8-8233-EDC2D4D37B32}">
      <dgm:prSet/>
      <dgm:spPr/>
      <dgm:t>
        <a:bodyPr/>
        <a:lstStyle/>
        <a:p>
          <a:endParaRPr lang="es-ES"/>
        </a:p>
      </dgm:t>
    </dgm:pt>
    <dgm:pt modelId="{ACFF43AB-34F2-4A85-B27C-A6401E32D6AE}" type="sibTrans" cxnId="{97975DD2-E246-47A8-8233-EDC2D4D37B32}">
      <dgm:prSet/>
      <dgm:spPr/>
      <dgm:t>
        <a:bodyPr/>
        <a:lstStyle/>
        <a:p>
          <a:endParaRPr lang="es-ES"/>
        </a:p>
      </dgm:t>
    </dgm:pt>
    <dgm:pt modelId="{2278C28B-5620-4E2C-9AD9-1BB738A4552C}">
      <dgm:prSet/>
      <dgm:spPr/>
      <dgm:t>
        <a:bodyPr/>
        <a:lstStyle/>
        <a:p>
          <a:r>
            <a:rPr lang="es-ES" dirty="0"/>
            <a:t>Organización</a:t>
          </a:r>
        </a:p>
      </dgm:t>
    </dgm:pt>
    <dgm:pt modelId="{14A4AF8E-C8B5-42B3-9BB7-A2601D3DF21B}" type="sibTrans" cxnId="{991C9747-54DD-459B-99DF-4617FAEEE196}">
      <dgm:prSet/>
      <dgm:spPr/>
      <dgm:t>
        <a:bodyPr/>
        <a:lstStyle/>
        <a:p>
          <a:endParaRPr lang="es-ES"/>
        </a:p>
      </dgm:t>
    </dgm:pt>
    <dgm:pt modelId="{8A33425B-34B6-4C6D-98C5-5366FB1AF555}" type="parTrans" cxnId="{991C9747-54DD-459B-99DF-4617FAEEE196}">
      <dgm:prSet/>
      <dgm:spPr/>
      <dgm:t>
        <a:bodyPr/>
        <a:lstStyle/>
        <a:p>
          <a:endParaRPr lang="es-ES"/>
        </a:p>
      </dgm:t>
    </dgm:pt>
    <dgm:pt modelId="{4AE0DFD3-E4B8-4516-BFB0-51CF32AE79D3}">
      <dgm:prSet/>
      <dgm:spPr/>
      <dgm:t>
        <a:bodyPr/>
        <a:lstStyle/>
        <a:p>
          <a:r>
            <a:rPr lang="es-ES" dirty="0"/>
            <a:t>Aprendizaje</a:t>
          </a:r>
        </a:p>
      </dgm:t>
    </dgm:pt>
    <dgm:pt modelId="{C299D2A4-0ED4-4724-BD7D-146F4BB69A9A}" type="sibTrans" cxnId="{F96F89E6-813B-4DD7-B012-B6C9FDDD91B4}">
      <dgm:prSet/>
      <dgm:spPr/>
      <dgm:t>
        <a:bodyPr/>
        <a:lstStyle/>
        <a:p>
          <a:endParaRPr lang="es-ES"/>
        </a:p>
      </dgm:t>
    </dgm:pt>
    <dgm:pt modelId="{EAFC269C-AC17-43A3-9889-413E7D6F7C03}" type="parTrans" cxnId="{F96F89E6-813B-4DD7-B012-B6C9FDDD91B4}">
      <dgm:prSet/>
      <dgm:spPr/>
      <dgm:t>
        <a:bodyPr/>
        <a:lstStyle/>
        <a:p>
          <a:endParaRPr lang="es-ES"/>
        </a:p>
      </dgm:t>
    </dgm:pt>
    <dgm:pt modelId="{5008347F-D56D-4788-8239-52AD45A0D27C}">
      <dgm:prSet/>
      <dgm:spPr/>
      <dgm:t>
        <a:bodyPr/>
        <a:lstStyle/>
        <a:p>
          <a:r>
            <a:rPr lang="es-ES" dirty="0"/>
            <a:t>Angular</a:t>
          </a:r>
        </a:p>
      </dgm:t>
    </dgm:pt>
    <dgm:pt modelId="{75FFCEB2-461E-4CA3-8909-DC98EB0C2659}" type="sibTrans" cxnId="{6EA7EF89-114E-4220-92A1-A54E6516F607}">
      <dgm:prSet/>
      <dgm:spPr/>
      <dgm:t>
        <a:bodyPr/>
        <a:lstStyle/>
        <a:p>
          <a:endParaRPr lang="es-ES"/>
        </a:p>
      </dgm:t>
    </dgm:pt>
    <dgm:pt modelId="{B295BAB2-3752-4C4E-8CE4-BCC402C4DCC1}" type="parTrans" cxnId="{6EA7EF89-114E-4220-92A1-A54E6516F607}">
      <dgm:prSet/>
      <dgm:spPr/>
      <dgm:t>
        <a:bodyPr/>
        <a:lstStyle/>
        <a:p>
          <a:endParaRPr lang="es-ES"/>
        </a:p>
      </dgm:t>
    </dgm:pt>
    <dgm:pt modelId="{0E5B1BD5-D70D-4BB5-AF64-32739214C220}">
      <dgm:prSet/>
      <dgm:spPr/>
      <dgm:t>
        <a:bodyPr/>
        <a:lstStyle/>
        <a:p>
          <a:r>
            <a:rPr lang="es-ES" dirty="0"/>
            <a:t>Información</a:t>
          </a:r>
        </a:p>
      </dgm:t>
    </dgm:pt>
    <dgm:pt modelId="{DE191C86-B153-458F-BDA2-A92D96899B6E}" type="sibTrans" cxnId="{F09C25F0-3607-41BA-90F1-0B9C86B06B37}">
      <dgm:prSet/>
      <dgm:spPr/>
      <dgm:t>
        <a:bodyPr/>
        <a:lstStyle/>
        <a:p>
          <a:endParaRPr lang="es-ES"/>
        </a:p>
      </dgm:t>
    </dgm:pt>
    <dgm:pt modelId="{0E43ACA4-3FDB-4F6C-97C9-2B8DC7D535D3}" type="parTrans" cxnId="{F09C25F0-3607-41BA-90F1-0B9C86B06B37}">
      <dgm:prSet/>
      <dgm:spPr/>
      <dgm:t>
        <a:bodyPr/>
        <a:lstStyle/>
        <a:p>
          <a:endParaRPr lang="es-ES"/>
        </a:p>
      </dgm:t>
    </dgm:pt>
    <dgm:pt modelId="{B8CBFF9B-DDF3-4E4F-BCBE-028B06E6111D}" type="pres">
      <dgm:prSet presAssocID="{BC2299BB-501C-48FA-8A76-50952CAC9485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16CD5D78-E0EF-4DAD-88E5-E5CD881DB135}" type="pres">
      <dgm:prSet presAssocID="{69AC1AB0-A709-4A3B-8F45-02BFEEFAD893}" presName="root" presStyleCnt="0">
        <dgm:presLayoutVars>
          <dgm:chMax/>
          <dgm:chPref val="4"/>
        </dgm:presLayoutVars>
      </dgm:prSet>
      <dgm:spPr/>
    </dgm:pt>
    <dgm:pt modelId="{BC077A6B-FB16-493B-87EC-3DB2976B75FC}" type="pres">
      <dgm:prSet presAssocID="{69AC1AB0-A709-4A3B-8F45-02BFEEFAD893}" presName="rootComposite" presStyleCnt="0">
        <dgm:presLayoutVars/>
      </dgm:prSet>
      <dgm:spPr/>
    </dgm:pt>
    <dgm:pt modelId="{5EC11CF5-27F1-4F4B-BB82-8FC0D27B10A7}" type="pres">
      <dgm:prSet presAssocID="{69AC1AB0-A709-4A3B-8F45-02BFEEFAD893}" presName="rootText" presStyleLbl="node0" presStyleIdx="0" presStyleCnt="1" custLinFactNeighborX="605" custLinFactNeighborY="-9369">
        <dgm:presLayoutVars>
          <dgm:chMax/>
          <dgm:chPref val="4"/>
        </dgm:presLayoutVars>
      </dgm:prSet>
      <dgm:spPr/>
    </dgm:pt>
    <dgm:pt modelId="{35597809-9ED7-4D15-803D-C3B4C7B06223}" type="pres">
      <dgm:prSet presAssocID="{69AC1AB0-A709-4A3B-8F45-02BFEEFAD893}" presName="childShape" presStyleCnt="0">
        <dgm:presLayoutVars>
          <dgm:chMax val="0"/>
          <dgm:chPref val="0"/>
        </dgm:presLayoutVars>
      </dgm:prSet>
      <dgm:spPr/>
    </dgm:pt>
    <dgm:pt modelId="{1FB6AFA6-FADC-4C36-B352-4A86981DE1D6}" type="pres">
      <dgm:prSet presAssocID="{4715D788-C652-4DE9-B7D7-760FAAA62E69}" presName="childComposite" presStyleCnt="0">
        <dgm:presLayoutVars>
          <dgm:chMax val="0"/>
          <dgm:chPref val="0"/>
        </dgm:presLayoutVars>
      </dgm:prSet>
      <dgm:spPr/>
    </dgm:pt>
    <dgm:pt modelId="{DFD396A8-6823-41B2-83FD-14B3508D0554}" type="pres">
      <dgm:prSet presAssocID="{4715D788-C652-4DE9-B7D7-760FAAA62E69}" presName="Image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</dgm:spPr>
    </dgm:pt>
    <dgm:pt modelId="{21CBE796-7440-40E4-91A5-BDCD9261BD86}" type="pres">
      <dgm:prSet presAssocID="{4715D788-C652-4DE9-B7D7-760FAAA62E69}" presName="childText" presStyleLbl="lnNode1" presStyleIdx="0" presStyleCnt="6">
        <dgm:presLayoutVars>
          <dgm:chMax val="0"/>
          <dgm:chPref val="0"/>
          <dgm:bulletEnabled val="1"/>
        </dgm:presLayoutVars>
      </dgm:prSet>
      <dgm:spPr/>
    </dgm:pt>
    <dgm:pt modelId="{D780694D-642C-4127-9DA4-6A2E1FEF02E1}" type="pres">
      <dgm:prSet presAssocID="{AC404F50-5AA8-498D-B208-F422A6383D8E}" presName="childComposite" presStyleCnt="0">
        <dgm:presLayoutVars>
          <dgm:chMax val="0"/>
          <dgm:chPref val="0"/>
        </dgm:presLayoutVars>
      </dgm:prSet>
      <dgm:spPr/>
    </dgm:pt>
    <dgm:pt modelId="{C1E93CE1-8070-45B9-9102-07CA31ABC345}" type="pres">
      <dgm:prSet presAssocID="{AC404F50-5AA8-498D-B208-F422A6383D8E}" presName="Image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</dgm:spPr>
    </dgm:pt>
    <dgm:pt modelId="{EE030A5B-856A-4D95-8964-503631B08840}" type="pres">
      <dgm:prSet presAssocID="{AC404F50-5AA8-498D-B208-F422A6383D8E}" presName="childText" presStyleLbl="lnNode1" presStyleIdx="1" presStyleCnt="6">
        <dgm:presLayoutVars>
          <dgm:chMax val="0"/>
          <dgm:chPref val="0"/>
          <dgm:bulletEnabled val="1"/>
        </dgm:presLayoutVars>
      </dgm:prSet>
      <dgm:spPr/>
    </dgm:pt>
    <dgm:pt modelId="{0F32B7FD-2947-4934-B188-1FD67E3DC4CD}" type="pres">
      <dgm:prSet presAssocID="{5008347F-D56D-4788-8239-52AD45A0D27C}" presName="childComposite" presStyleCnt="0">
        <dgm:presLayoutVars>
          <dgm:chMax val="0"/>
          <dgm:chPref val="0"/>
        </dgm:presLayoutVars>
      </dgm:prSet>
      <dgm:spPr/>
    </dgm:pt>
    <dgm:pt modelId="{5B0FC995-B09C-4837-9420-82AB8158D3CB}" type="pres">
      <dgm:prSet presAssocID="{5008347F-D56D-4788-8239-52AD45A0D27C}" presName="Image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B4F4CF74-F67A-44E0-9080-EA06088FF9B2}" type="pres">
      <dgm:prSet presAssocID="{5008347F-D56D-4788-8239-52AD45A0D27C}" presName="childText" presStyleLbl="lnNode1" presStyleIdx="2" presStyleCnt="6">
        <dgm:presLayoutVars>
          <dgm:chMax val="0"/>
          <dgm:chPref val="0"/>
          <dgm:bulletEnabled val="1"/>
        </dgm:presLayoutVars>
      </dgm:prSet>
      <dgm:spPr/>
    </dgm:pt>
    <dgm:pt modelId="{75F130F7-1BE1-48D7-83CE-DCE7788C127E}" type="pres">
      <dgm:prSet presAssocID="{4AE0DFD3-E4B8-4516-BFB0-51CF32AE79D3}" presName="childComposite" presStyleCnt="0">
        <dgm:presLayoutVars>
          <dgm:chMax val="0"/>
          <dgm:chPref val="0"/>
        </dgm:presLayoutVars>
      </dgm:prSet>
      <dgm:spPr/>
    </dgm:pt>
    <dgm:pt modelId="{244C4367-4852-40F7-8004-E2D3CDA1464A}" type="pres">
      <dgm:prSet presAssocID="{4AE0DFD3-E4B8-4516-BFB0-51CF32AE79D3}" presName="Image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39000" r="-39000"/>
          </a:stretch>
        </a:blipFill>
      </dgm:spPr>
    </dgm:pt>
    <dgm:pt modelId="{86A5FE30-DF72-48F0-B619-2DC57EA37D8C}" type="pres">
      <dgm:prSet presAssocID="{4AE0DFD3-E4B8-4516-BFB0-51CF32AE79D3}" presName="childText" presStyleLbl="lnNode1" presStyleIdx="3" presStyleCnt="6">
        <dgm:presLayoutVars>
          <dgm:chMax val="0"/>
          <dgm:chPref val="0"/>
          <dgm:bulletEnabled val="1"/>
        </dgm:presLayoutVars>
      </dgm:prSet>
      <dgm:spPr/>
    </dgm:pt>
    <dgm:pt modelId="{710D7C3C-332A-4215-98AB-E668B875D953}" type="pres">
      <dgm:prSet presAssocID="{2278C28B-5620-4E2C-9AD9-1BB738A4552C}" presName="childComposite" presStyleCnt="0">
        <dgm:presLayoutVars>
          <dgm:chMax val="0"/>
          <dgm:chPref val="0"/>
        </dgm:presLayoutVars>
      </dgm:prSet>
      <dgm:spPr/>
    </dgm:pt>
    <dgm:pt modelId="{588BE484-78C2-46A2-A5D3-B8AEE65FB313}" type="pres">
      <dgm:prSet presAssocID="{2278C28B-5620-4E2C-9AD9-1BB738A4552C}" presName="Image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</dgm:spPr>
    </dgm:pt>
    <dgm:pt modelId="{8CBB80F9-CF13-4505-82E2-B91B7AAE6D24}" type="pres">
      <dgm:prSet presAssocID="{2278C28B-5620-4E2C-9AD9-1BB738A4552C}" presName="childText" presStyleLbl="lnNode1" presStyleIdx="4" presStyleCnt="6">
        <dgm:presLayoutVars>
          <dgm:chMax val="0"/>
          <dgm:chPref val="0"/>
          <dgm:bulletEnabled val="1"/>
        </dgm:presLayoutVars>
      </dgm:prSet>
      <dgm:spPr/>
    </dgm:pt>
    <dgm:pt modelId="{864B78EC-9898-421E-95F7-4B505EC09641}" type="pres">
      <dgm:prSet presAssocID="{0E5B1BD5-D70D-4BB5-AF64-32739214C220}" presName="childComposite" presStyleCnt="0">
        <dgm:presLayoutVars>
          <dgm:chMax val="0"/>
          <dgm:chPref val="0"/>
        </dgm:presLayoutVars>
      </dgm:prSet>
      <dgm:spPr/>
    </dgm:pt>
    <dgm:pt modelId="{06FA8B3C-9144-45BB-9436-0AA1305718DF}" type="pres">
      <dgm:prSet presAssocID="{0E5B1BD5-D70D-4BB5-AF64-32739214C220}" presName="Image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17000" r="-17000"/>
          </a:stretch>
        </a:blipFill>
      </dgm:spPr>
    </dgm:pt>
    <dgm:pt modelId="{B0498B01-0C08-4B1B-BC37-7C68C1506DC1}" type="pres">
      <dgm:prSet presAssocID="{0E5B1BD5-D70D-4BB5-AF64-32739214C220}" presName="childText" presStyleLbl="ln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ABD9418-7CD1-4B6D-B8EF-5567C9325A10}" type="presOf" srcId="{2278C28B-5620-4E2C-9AD9-1BB738A4552C}" destId="{8CBB80F9-CF13-4505-82E2-B91B7AAE6D24}" srcOrd="0" destOrd="0" presId="urn:microsoft.com/office/officeart/2008/layout/PictureAccentList"/>
    <dgm:cxn modelId="{3C982A1D-636B-454F-8E5F-BA00F01CE97E}" type="presOf" srcId="{BC2299BB-501C-48FA-8A76-50952CAC9485}" destId="{B8CBFF9B-DDF3-4E4F-BCBE-028B06E6111D}" srcOrd="0" destOrd="0" presId="urn:microsoft.com/office/officeart/2008/layout/PictureAccentList"/>
    <dgm:cxn modelId="{9682F55B-0355-41E8-9B9C-FD6AEE47C914}" type="presOf" srcId="{4AE0DFD3-E4B8-4516-BFB0-51CF32AE79D3}" destId="{86A5FE30-DF72-48F0-B619-2DC57EA37D8C}" srcOrd="0" destOrd="0" presId="urn:microsoft.com/office/officeart/2008/layout/PictureAccentList"/>
    <dgm:cxn modelId="{991C9747-54DD-459B-99DF-4617FAEEE196}" srcId="{69AC1AB0-A709-4A3B-8F45-02BFEEFAD893}" destId="{2278C28B-5620-4E2C-9AD9-1BB738A4552C}" srcOrd="4" destOrd="0" parTransId="{8A33425B-34B6-4C6D-98C5-5366FB1AF555}" sibTransId="{14A4AF8E-C8B5-42B3-9BB7-A2601D3DF21B}"/>
    <dgm:cxn modelId="{C5509452-FF0B-4CEA-B677-987B547F36EE}" srcId="{BC2299BB-501C-48FA-8A76-50952CAC9485}" destId="{69AC1AB0-A709-4A3B-8F45-02BFEEFAD893}" srcOrd="0" destOrd="0" parTransId="{A9E6AF0E-9E0E-4E38-A8C1-5DFD5081162E}" sibTransId="{B58AE673-5EA2-4FBD-BEDF-8AAE1F0BAFE0}"/>
    <dgm:cxn modelId="{0FCF9755-2469-41C0-8F5E-7BD218E36934}" type="presOf" srcId="{0E5B1BD5-D70D-4BB5-AF64-32739214C220}" destId="{B0498B01-0C08-4B1B-BC37-7C68C1506DC1}" srcOrd="0" destOrd="0" presId="urn:microsoft.com/office/officeart/2008/layout/PictureAccentList"/>
    <dgm:cxn modelId="{5A56F47A-BC28-4C95-A366-27FB31DE2973}" type="presOf" srcId="{5008347F-D56D-4788-8239-52AD45A0D27C}" destId="{B4F4CF74-F67A-44E0-9080-EA06088FF9B2}" srcOrd="0" destOrd="0" presId="urn:microsoft.com/office/officeart/2008/layout/PictureAccentList"/>
    <dgm:cxn modelId="{6EA7EF89-114E-4220-92A1-A54E6516F607}" srcId="{69AC1AB0-A709-4A3B-8F45-02BFEEFAD893}" destId="{5008347F-D56D-4788-8239-52AD45A0D27C}" srcOrd="2" destOrd="0" parTransId="{B295BAB2-3752-4C4E-8CE4-BCC402C4DCC1}" sibTransId="{75FFCEB2-461E-4CA3-8909-DC98EB0C2659}"/>
    <dgm:cxn modelId="{992D70AF-A749-49EC-B926-290FD02554D6}" srcId="{69AC1AB0-A709-4A3B-8F45-02BFEEFAD893}" destId="{4715D788-C652-4DE9-B7D7-760FAAA62E69}" srcOrd="0" destOrd="0" parTransId="{01DFFD6B-F568-4ABE-AE6E-1ED58C0C22C7}" sibTransId="{23E1796D-B8C0-44EF-8EFA-00F5A5B1930A}"/>
    <dgm:cxn modelId="{97975DD2-E246-47A8-8233-EDC2D4D37B32}" srcId="{69AC1AB0-A709-4A3B-8F45-02BFEEFAD893}" destId="{AC404F50-5AA8-498D-B208-F422A6383D8E}" srcOrd="1" destOrd="0" parTransId="{74C2F0C6-EB26-44D7-A5A4-B9D2B06E2F01}" sibTransId="{ACFF43AB-34F2-4A85-B27C-A6401E32D6AE}"/>
    <dgm:cxn modelId="{F96F89E6-813B-4DD7-B012-B6C9FDDD91B4}" srcId="{69AC1AB0-A709-4A3B-8F45-02BFEEFAD893}" destId="{4AE0DFD3-E4B8-4516-BFB0-51CF32AE79D3}" srcOrd="3" destOrd="0" parTransId="{EAFC269C-AC17-43A3-9889-413E7D6F7C03}" sibTransId="{C299D2A4-0ED4-4724-BD7D-146F4BB69A9A}"/>
    <dgm:cxn modelId="{914D4AEF-1394-4AA9-ABA9-5889E0587E06}" type="presOf" srcId="{69AC1AB0-A709-4A3B-8F45-02BFEEFAD893}" destId="{5EC11CF5-27F1-4F4B-BB82-8FC0D27B10A7}" srcOrd="0" destOrd="0" presId="urn:microsoft.com/office/officeart/2008/layout/PictureAccentList"/>
    <dgm:cxn modelId="{F09C25F0-3607-41BA-90F1-0B9C86B06B37}" srcId="{69AC1AB0-A709-4A3B-8F45-02BFEEFAD893}" destId="{0E5B1BD5-D70D-4BB5-AF64-32739214C220}" srcOrd="5" destOrd="0" parTransId="{0E43ACA4-3FDB-4F6C-97C9-2B8DC7D535D3}" sibTransId="{DE191C86-B153-458F-BDA2-A92D96899B6E}"/>
    <dgm:cxn modelId="{38666AF6-8338-4550-AE38-772B04F0D608}" type="presOf" srcId="{4715D788-C652-4DE9-B7D7-760FAAA62E69}" destId="{21CBE796-7440-40E4-91A5-BDCD9261BD86}" srcOrd="0" destOrd="0" presId="urn:microsoft.com/office/officeart/2008/layout/PictureAccentList"/>
    <dgm:cxn modelId="{F105FBF7-821C-4F95-B164-F941C7211F19}" type="presOf" srcId="{AC404F50-5AA8-498D-B208-F422A6383D8E}" destId="{EE030A5B-856A-4D95-8964-503631B08840}" srcOrd="0" destOrd="0" presId="urn:microsoft.com/office/officeart/2008/layout/PictureAccentList"/>
    <dgm:cxn modelId="{7D035AD9-AFB8-418B-BA4A-4160B69E7FE7}" type="presParOf" srcId="{B8CBFF9B-DDF3-4E4F-BCBE-028B06E6111D}" destId="{16CD5D78-E0EF-4DAD-88E5-E5CD881DB135}" srcOrd="0" destOrd="0" presId="urn:microsoft.com/office/officeart/2008/layout/PictureAccentList"/>
    <dgm:cxn modelId="{BECB5D6E-EC10-4736-94F4-9653DB30E490}" type="presParOf" srcId="{16CD5D78-E0EF-4DAD-88E5-E5CD881DB135}" destId="{BC077A6B-FB16-493B-87EC-3DB2976B75FC}" srcOrd="0" destOrd="0" presId="urn:microsoft.com/office/officeart/2008/layout/PictureAccentList"/>
    <dgm:cxn modelId="{E7CBC392-461B-46A5-A4FE-7D59641910A6}" type="presParOf" srcId="{BC077A6B-FB16-493B-87EC-3DB2976B75FC}" destId="{5EC11CF5-27F1-4F4B-BB82-8FC0D27B10A7}" srcOrd="0" destOrd="0" presId="urn:microsoft.com/office/officeart/2008/layout/PictureAccentList"/>
    <dgm:cxn modelId="{E80DB94B-F3AA-40B8-967F-92EE3CCD5065}" type="presParOf" srcId="{16CD5D78-E0EF-4DAD-88E5-E5CD881DB135}" destId="{35597809-9ED7-4D15-803D-C3B4C7B06223}" srcOrd="1" destOrd="0" presId="urn:microsoft.com/office/officeart/2008/layout/PictureAccentList"/>
    <dgm:cxn modelId="{44EAF328-C7BC-48E6-9009-54362F366A5E}" type="presParOf" srcId="{35597809-9ED7-4D15-803D-C3B4C7B06223}" destId="{1FB6AFA6-FADC-4C36-B352-4A86981DE1D6}" srcOrd="0" destOrd="0" presId="urn:microsoft.com/office/officeart/2008/layout/PictureAccentList"/>
    <dgm:cxn modelId="{49AB8CEC-8A56-4204-BBF8-0FC95CD6097C}" type="presParOf" srcId="{1FB6AFA6-FADC-4C36-B352-4A86981DE1D6}" destId="{DFD396A8-6823-41B2-83FD-14B3508D0554}" srcOrd="0" destOrd="0" presId="urn:microsoft.com/office/officeart/2008/layout/PictureAccentList"/>
    <dgm:cxn modelId="{190B7B6F-908B-448C-82BD-6B829A9D5B04}" type="presParOf" srcId="{1FB6AFA6-FADC-4C36-B352-4A86981DE1D6}" destId="{21CBE796-7440-40E4-91A5-BDCD9261BD86}" srcOrd="1" destOrd="0" presId="urn:microsoft.com/office/officeart/2008/layout/PictureAccentList"/>
    <dgm:cxn modelId="{D20A119D-E5F1-4392-AEBF-5ED035008B0F}" type="presParOf" srcId="{35597809-9ED7-4D15-803D-C3B4C7B06223}" destId="{D780694D-642C-4127-9DA4-6A2E1FEF02E1}" srcOrd="1" destOrd="0" presId="urn:microsoft.com/office/officeart/2008/layout/PictureAccentList"/>
    <dgm:cxn modelId="{66093E61-030E-47A3-AB2C-EE7496C5AC58}" type="presParOf" srcId="{D780694D-642C-4127-9DA4-6A2E1FEF02E1}" destId="{C1E93CE1-8070-45B9-9102-07CA31ABC345}" srcOrd="0" destOrd="0" presId="urn:microsoft.com/office/officeart/2008/layout/PictureAccentList"/>
    <dgm:cxn modelId="{F67CD49F-B3E1-45BB-A1D4-D7095E28CE55}" type="presParOf" srcId="{D780694D-642C-4127-9DA4-6A2E1FEF02E1}" destId="{EE030A5B-856A-4D95-8964-503631B08840}" srcOrd="1" destOrd="0" presId="urn:microsoft.com/office/officeart/2008/layout/PictureAccentList"/>
    <dgm:cxn modelId="{44D1D456-C7DD-4E42-9CEA-B69AA05DC05E}" type="presParOf" srcId="{35597809-9ED7-4D15-803D-C3B4C7B06223}" destId="{0F32B7FD-2947-4934-B188-1FD67E3DC4CD}" srcOrd="2" destOrd="0" presId="urn:microsoft.com/office/officeart/2008/layout/PictureAccentList"/>
    <dgm:cxn modelId="{97361CBA-6359-4966-9B08-C05D90A02EFF}" type="presParOf" srcId="{0F32B7FD-2947-4934-B188-1FD67E3DC4CD}" destId="{5B0FC995-B09C-4837-9420-82AB8158D3CB}" srcOrd="0" destOrd="0" presId="urn:microsoft.com/office/officeart/2008/layout/PictureAccentList"/>
    <dgm:cxn modelId="{F822FCFD-1109-4026-AB8E-30A09472AAF9}" type="presParOf" srcId="{0F32B7FD-2947-4934-B188-1FD67E3DC4CD}" destId="{B4F4CF74-F67A-44E0-9080-EA06088FF9B2}" srcOrd="1" destOrd="0" presId="urn:microsoft.com/office/officeart/2008/layout/PictureAccentList"/>
    <dgm:cxn modelId="{D64D64B1-2BB7-459A-ADD1-CAE9E11BEEEF}" type="presParOf" srcId="{35597809-9ED7-4D15-803D-C3B4C7B06223}" destId="{75F130F7-1BE1-48D7-83CE-DCE7788C127E}" srcOrd="3" destOrd="0" presId="urn:microsoft.com/office/officeart/2008/layout/PictureAccentList"/>
    <dgm:cxn modelId="{00D1C035-1047-49B6-BB64-AE80455A7B09}" type="presParOf" srcId="{75F130F7-1BE1-48D7-83CE-DCE7788C127E}" destId="{244C4367-4852-40F7-8004-E2D3CDA1464A}" srcOrd="0" destOrd="0" presId="urn:microsoft.com/office/officeart/2008/layout/PictureAccentList"/>
    <dgm:cxn modelId="{CA89C982-47A3-4E9E-8F38-FA6BFF5F6B75}" type="presParOf" srcId="{75F130F7-1BE1-48D7-83CE-DCE7788C127E}" destId="{86A5FE30-DF72-48F0-B619-2DC57EA37D8C}" srcOrd="1" destOrd="0" presId="urn:microsoft.com/office/officeart/2008/layout/PictureAccentList"/>
    <dgm:cxn modelId="{B1A8CE91-8E1D-4DFD-AD78-8E3BFCB0E31A}" type="presParOf" srcId="{35597809-9ED7-4D15-803D-C3B4C7B06223}" destId="{710D7C3C-332A-4215-98AB-E668B875D953}" srcOrd="4" destOrd="0" presId="urn:microsoft.com/office/officeart/2008/layout/PictureAccentList"/>
    <dgm:cxn modelId="{B9DD9CE2-6A6D-4FDA-B52B-4B202D7045E6}" type="presParOf" srcId="{710D7C3C-332A-4215-98AB-E668B875D953}" destId="{588BE484-78C2-46A2-A5D3-B8AEE65FB313}" srcOrd="0" destOrd="0" presId="urn:microsoft.com/office/officeart/2008/layout/PictureAccentList"/>
    <dgm:cxn modelId="{7E3AE934-8DE0-4B9C-97DE-1C732BB509DF}" type="presParOf" srcId="{710D7C3C-332A-4215-98AB-E668B875D953}" destId="{8CBB80F9-CF13-4505-82E2-B91B7AAE6D24}" srcOrd="1" destOrd="0" presId="urn:microsoft.com/office/officeart/2008/layout/PictureAccentList"/>
    <dgm:cxn modelId="{C517F56E-4551-4C8C-A0A9-3C91A7087098}" type="presParOf" srcId="{35597809-9ED7-4D15-803D-C3B4C7B06223}" destId="{864B78EC-9898-421E-95F7-4B505EC09641}" srcOrd="5" destOrd="0" presId="urn:microsoft.com/office/officeart/2008/layout/PictureAccentList"/>
    <dgm:cxn modelId="{6DF2CDB2-6C7F-45E4-B548-4E4107093E0C}" type="presParOf" srcId="{864B78EC-9898-421E-95F7-4B505EC09641}" destId="{06FA8B3C-9144-45BB-9436-0AA1305718DF}" srcOrd="0" destOrd="0" presId="urn:microsoft.com/office/officeart/2008/layout/PictureAccentList"/>
    <dgm:cxn modelId="{8BBE9257-937B-4EDC-BEA4-F41B7C95E13A}" type="presParOf" srcId="{864B78EC-9898-421E-95F7-4B505EC09641}" destId="{B0498B01-0C08-4B1B-BC37-7C68C1506DC1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11CF5-27F1-4F4B-BB82-8FC0D27B10A7}">
      <dsp:nvSpPr>
        <dsp:cNvPr id="0" name=""/>
        <dsp:cNvSpPr/>
      </dsp:nvSpPr>
      <dsp:spPr>
        <a:xfrm>
          <a:off x="1104700" y="0"/>
          <a:ext cx="2348507" cy="398100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Mal</a:t>
          </a:r>
        </a:p>
      </dsp:txBody>
      <dsp:txXfrm>
        <a:off x="1116360" y="11660"/>
        <a:ext cx="2325187" cy="374780"/>
      </dsp:txXfrm>
    </dsp:sp>
    <dsp:sp modelId="{DFD396A8-6823-41B2-83FD-14B3508D0554}">
      <dsp:nvSpPr>
        <dsp:cNvPr id="0" name=""/>
        <dsp:cNvSpPr/>
      </dsp:nvSpPr>
      <dsp:spPr>
        <a:xfrm>
          <a:off x="1111746" y="471166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CBE796-7440-40E4-91A5-BDCD9261BD86}">
      <dsp:nvSpPr>
        <dsp:cNvPr id="0" name=""/>
        <dsp:cNvSpPr/>
      </dsp:nvSpPr>
      <dsp:spPr>
        <a:xfrm>
          <a:off x="1533732" y="471166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Test</a:t>
          </a:r>
        </a:p>
      </dsp:txBody>
      <dsp:txXfrm>
        <a:off x="1553169" y="490603"/>
        <a:ext cx="1887647" cy="359226"/>
      </dsp:txXfrm>
    </dsp:sp>
    <dsp:sp modelId="{C1E93CE1-8070-45B9-9102-07CA31ABC345}">
      <dsp:nvSpPr>
        <dsp:cNvPr id="0" name=""/>
        <dsp:cNvSpPr/>
      </dsp:nvSpPr>
      <dsp:spPr>
        <a:xfrm>
          <a:off x="1111746" y="917039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2000" r="-22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030A5B-856A-4D95-8964-503631B08840}">
      <dsp:nvSpPr>
        <dsp:cNvPr id="0" name=""/>
        <dsp:cNvSpPr/>
      </dsp:nvSpPr>
      <dsp:spPr>
        <a:xfrm>
          <a:off x="1533732" y="917039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1343823"/>
            <a:satOff val="378"/>
            <a:lumOff val="-541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Configuraciones</a:t>
          </a:r>
        </a:p>
      </dsp:txBody>
      <dsp:txXfrm>
        <a:off x="1553169" y="936476"/>
        <a:ext cx="1887647" cy="359226"/>
      </dsp:txXfrm>
    </dsp:sp>
    <dsp:sp modelId="{5B0FC995-B09C-4837-9420-82AB8158D3CB}">
      <dsp:nvSpPr>
        <dsp:cNvPr id="0" name=""/>
        <dsp:cNvSpPr/>
      </dsp:nvSpPr>
      <dsp:spPr>
        <a:xfrm>
          <a:off x="1111746" y="1362912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F4CF74-F67A-44E0-9080-EA06088FF9B2}">
      <dsp:nvSpPr>
        <dsp:cNvPr id="0" name=""/>
        <dsp:cNvSpPr/>
      </dsp:nvSpPr>
      <dsp:spPr>
        <a:xfrm>
          <a:off x="1533732" y="1362912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2687647"/>
            <a:satOff val="756"/>
            <a:lumOff val="-10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Turttle</a:t>
          </a:r>
          <a:endParaRPr lang="es-ES" sz="1300" kern="1200" dirty="0"/>
        </a:p>
      </dsp:txBody>
      <dsp:txXfrm>
        <a:off x="1553169" y="1382349"/>
        <a:ext cx="1887647" cy="359226"/>
      </dsp:txXfrm>
    </dsp:sp>
    <dsp:sp modelId="{244C4367-4852-40F7-8004-E2D3CDA1464A}">
      <dsp:nvSpPr>
        <dsp:cNvPr id="0" name=""/>
        <dsp:cNvSpPr/>
      </dsp:nvSpPr>
      <dsp:spPr>
        <a:xfrm>
          <a:off x="1111746" y="1808784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A5FE30-DF72-48F0-B619-2DC57EA37D8C}">
      <dsp:nvSpPr>
        <dsp:cNvPr id="0" name=""/>
        <dsp:cNvSpPr/>
      </dsp:nvSpPr>
      <dsp:spPr>
        <a:xfrm>
          <a:off x="1533732" y="1808784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4031470"/>
            <a:satOff val="1133"/>
            <a:lumOff val="-1623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Privacidad</a:t>
          </a:r>
        </a:p>
      </dsp:txBody>
      <dsp:txXfrm>
        <a:off x="1553169" y="1828221"/>
        <a:ext cx="1887647" cy="359226"/>
      </dsp:txXfrm>
    </dsp:sp>
    <dsp:sp modelId="{588BE484-78C2-46A2-A5D3-B8AEE65FB313}">
      <dsp:nvSpPr>
        <dsp:cNvPr id="0" name=""/>
        <dsp:cNvSpPr/>
      </dsp:nvSpPr>
      <dsp:spPr>
        <a:xfrm>
          <a:off x="1111746" y="2254657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39000" r="-3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BB80F9-CF13-4505-82E2-B91B7AAE6D24}">
      <dsp:nvSpPr>
        <dsp:cNvPr id="0" name=""/>
        <dsp:cNvSpPr/>
      </dsp:nvSpPr>
      <dsp:spPr>
        <a:xfrm>
          <a:off x="1533732" y="2254657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5375293"/>
            <a:satOff val="1511"/>
            <a:lumOff val="-2164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Solid</a:t>
          </a:r>
        </a:p>
      </dsp:txBody>
      <dsp:txXfrm>
        <a:off x="1553169" y="2274094"/>
        <a:ext cx="1887647" cy="359226"/>
      </dsp:txXfrm>
    </dsp:sp>
    <dsp:sp modelId="{06FA8B3C-9144-45BB-9436-0AA1305718DF}">
      <dsp:nvSpPr>
        <dsp:cNvPr id="0" name=""/>
        <dsp:cNvSpPr/>
      </dsp:nvSpPr>
      <dsp:spPr>
        <a:xfrm>
          <a:off x="1111746" y="2700530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17000" r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498B01-0C08-4B1B-BC37-7C68C1506DC1}">
      <dsp:nvSpPr>
        <dsp:cNvPr id="0" name=""/>
        <dsp:cNvSpPr/>
      </dsp:nvSpPr>
      <dsp:spPr>
        <a:xfrm>
          <a:off x="1533732" y="2700530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Poca información</a:t>
          </a:r>
        </a:p>
      </dsp:txBody>
      <dsp:txXfrm>
        <a:off x="1553169" y="2719967"/>
        <a:ext cx="1887647" cy="3592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11CF5-27F1-4F4B-BB82-8FC0D27B10A7}">
      <dsp:nvSpPr>
        <dsp:cNvPr id="0" name=""/>
        <dsp:cNvSpPr/>
      </dsp:nvSpPr>
      <dsp:spPr>
        <a:xfrm>
          <a:off x="1125954" y="0"/>
          <a:ext cx="2348507" cy="398100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Bien</a:t>
          </a:r>
        </a:p>
      </dsp:txBody>
      <dsp:txXfrm>
        <a:off x="1137614" y="11660"/>
        <a:ext cx="2325187" cy="374780"/>
      </dsp:txXfrm>
    </dsp:sp>
    <dsp:sp modelId="{DFD396A8-6823-41B2-83FD-14B3508D0554}">
      <dsp:nvSpPr>
        <dsp:cNvPr id="0" name=""/>
        <dsp:cNvSpPr/>
      </dsp:nvSpPr>
      <dsp:spPr>
        <a:xfrm>
          <a:off x="1111746" y="471166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CBE796-7440-40E4-91A5-BDCD9261BD86}">
      <dsp:nvSpPr>
        <dsp:cNvPr id="0" name=""/>
        <dsp:cNvSpPr/>
      </dsp:nvSpPr>
      <dsp:spPr>
        <a:xfrm>
          <a:off x="1533732" y="471166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Equipo</a:t>
          </a:r>
        </a:p>
      </dsp:txBody>
      <dsp:txXfrm>
        <a:off x="1553169" y="490603"/>
        <a:ext cx="1887647" cy="359226"/>
      </dsp:txXfrm>
    </dsp:sp>
    <dsp:sp modelId="{C1E93CE1-8070-45B9-9102-07CA31ABC345}">
      <dsp:nvSpPr>
        <dsp:cNvPr id="0" name=""/>
        <dsp:cNvSpPr/>
      </dsp:nvSpPr>
      <dsp:spPr>
        <a:xfrm>
          <a:off x="1111746" y="917039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030A5B-856A-4D95-8964-503631B08840}">
      <dsp:nvSpPr>
        <dsp:cNvPr id="0" name=""/>
        <dsp:cNvSpPr/>
      </dsp:nvSpPr>
      <dsp:spPr>
        <a:xfrm>
          <a:off x="1533732" y="917039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1343823"/>
            <a:satOff val="378"/>
            <a:lumOff val="-541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Multimedia</a:t>
          </a:r>
        </a:p>
      </dsp:txBody>
      <dsp:txXfrm>
        <a:off x="1553169" y="936476"/>
        <a:ext cx="1887647" cy="359226"/>
      </dsp:txXfrm>
    </dsp:sp>
    <dsp:sp modelId="{5B0FC995-B09C-4837-9420-82AB8158D3CB}">
      <dsp:nvSpPr>
        <dsp:cNvPr id="0" name=""/>
        <dsp:cNvSpPr/>
      </dsp:nvSpPr>
      <dsp:spPr>
        <a:xfrm>
          <a:off x="1111746" y="1362912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F4CF74-F67A-44E0-9080-EA06088FF9B2}">
      <dsp:nvSpPr>
        <dsp:cNvPr id="0" name=""/>
        <dsp:cNvSpPr/>
      </dsp:nvSpPr>
      <dsp:spPr>
        <a:xfrm>
          <a:off x="1533732" y="1362912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2687647"/>
            <a:satOff val="756"/>
            <a:lumOff val="-10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Angular</a:t>
          </a:r>
        </a:p>
      </dsp:txBody>
      <dsp:txXfrm>
        <a:off x="1553169" y="1382349"/>
        <a:ext cx="1887647" cy="359226"/>
      </dsp:txXfrm>
    </dsp:sp>
    <dsp:sp modelId="{244C4367-4852-40F7-8004-E2D3CDA1464A}">
      <dsp:nvSpPr>
        <dsp:cNvPr id="0" name=""/>
        <dsp:cNvSpPr/>
      </dsp:nvSpPr>
      <dsp:spPr>
        <a:xfrm>
          <a:off x="1111746" y="1808784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39000" r="-3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A5FE30-DF72-48F0-B619-2DC57EA37D8C}">
      <dsp:nvSpPr>
        <dsp:cNvPr id="0" name=""/>
        <dsp:cNvSpPr/>
      </dsp:nvSpPr>
      <dsp:spPr>
        <a:xfrm>
          <a:off x="1533732" y="1808784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4031470"/>
            <a:satOff val="1133"/>
            <a:lumOff val="-1623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Aprendizaje</a:t>
          </a:r>
        </a:p>
      </dsp:txBody>
      <dsp:txXfrm>
        <a:off x="1553169" y="1828221"/>
        <a:ext cx="1887647" cy="359226"/>
      </dsp:txXfrm>
    </dsp:sp>
    <dsp:sp modelId="{588BE484-78C2-46A2-A5D3-B8AEE65FB313}">
      <dsp:nvSpPr>
        <dsp:cNvPr id="0" name=""/>
        <dsp:cNvSpPr/>
      </dsp:nvSpPr>
      <dsp:spPr>
        <a:xfrm>
          <a:off x="1111746" y="2254657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BB80F9-CF13-4505-82E2-B91B7AAE6D24}">
      <dsp:nvSpPr>
        <dsp:cNvPr id="0" name=""/>
        <dsp:cNvSpPr/>
      </dsp:nvSpPr>
      <dsp:spPr>
        <a:xfrm>
          <a:off x="1533732" y="2254657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5375293"/>
            <a:satOff val="1511"/>
            <a:lumOff val="-2164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Organización</a:t>
          </a:r>
        </a:p>
      </dsp:txBody>
      <dsp:txXfrm>
        <a:off x="1553169" y="2274094"/>
        <a:ext cx="1887647" cy="359226"/>
      </dsp:txXfrm>
    </dsp:sp>
    <dsp:sp modelId="{06FA8B3C-9144-45BB-9436-0AA1305718DF}">
      <dsp:nvSpPr>
        <dsp:cNvPr id="0" name=""/>
        <dsp:cNvSpPr/>
      </dsp:nvSpPr>
      <dsp:spPr>
        <a:xfrm>
          <a:off x="1111746" y="2700530"/>
          <a:ext cx="398100" cy="3981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17000" r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498B01-0C08-4B1B-BC37-7C68C1506DC1}">
      <dsp:nvSpPr>
        <dsp:cNvPr id="0" name=""/>
        <dsp:cNvSpPr/>
      </dsp:nvSpPr>
      <dsp:spPr>
        <a:xfrm>
          <a:off x="1533732" y="2700530"/>
          <a:ext cx="1926521" cy="398100"/>
        </a:xfrm>
        <a:prstGeom prst="roundRect">
          <a:avLst>
            <a:gd name="adj" fmla="val 16670"/>
          </a:avLst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Información</a:t>
          </a:r>
        </a:p>
      </dsp:txBody>
      <dsp:txXfrm>
        <a:off x="1553169" y="2719967"/>
        <a:ext cx="1887647" cy="359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91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70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203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3364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10898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Dechat_es4a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Google Shape;99;p19">
            <a:extLst>
              <a:ext uri="{FF2B5EF4-FFF2-40B4-BE49-F238E27FC236}">
                <a16:creationId xmlns:a16="http://schemas.microsoft.com/office/drawing/2014/main" id="{F81DF969-E12D-4C1B-AA16-ADA34E195644}"/>
              </a:ext>
            </a:extLst>
          </p:cNvPr>
          <p:cNvSpPr txBox="1">
            <a:spLocks/>
          </p:cNvSpPr>
          <p:nvPr/>
        </p:nvSpPr>
        <p:spPr>
          <a:xfrm>
            <a:off x="435935" y="3094517"/>
            <a:ext cx="2381693" cy="19240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>
              <a:spcBef>
                <a:spcPts val="600"/>
              </a:spcBef>
              <a:buSzPts val="2200"/>
            </a:pPr>
            <a:r>
              <a:rPr lang="en-US" b="1" dirty="0">
                <a:latin typeface="Muli Light" panose="020B0604020202020204" charset="0"/>
              </a:rPr>
              <a:t>Aida María González</a:t>
            </a:r>
          </a:p>
          <a:p>
            <a:pPr marL="88900">
              <a:spcBef>
                <a:spcPts val="600"/>
              </a:spcBef>
              <a:buSzPts val="2200"/>
            </a:pPr>
            <a:r>
              <a:rPr lang="en-US" b="1" dirty="0">
                <a:latin typeface="Muli Light" panose="020B0604020202020204" charset="0"/>
              </a:rPr>
              <a:t>David </a:t>
            </a:r>
            <a:r>
              <a:rPr lang="en-US" b="1" dirty="0" err="1">
                <a:latin typeface="Muli Light" panose="020B0604020202020204" charset="0"/>
              </a:rPr>
              <a:t>Canle</a:t>
            </a:r>
            <a:r>
              <a:rPr lang="en-US" b="1" dirty="0">
                <a:latin typeface="Muli Light" panose="020B0604020202020204" charset="0"/>
              </a:rPr>
              <a:t> </a:t>
            </a:r>
            <a:r>
              <a:rPr lang="en-US" b="1" dirty="0" err="1">
                <a:latin typeface="Muli Light" panose="020B0604020202020204" charset="0"/>
              </a:rPr>
              <a:t>Roza</a:t>
            </a:r>
            <a:endParaRPr lang="en-US" b="1" dirty="0">
              <a:latin typeface="Muli Light" panose="020B0604020202020204" charset="0"/>
            </a:endParaRPr>
          </a:p>
          <a:p>
            <a:pPr marL="88900">
              <a:spcBef>
                <a:spcPts val="600"/>
              </a:spcBef>
              <a:buSzPts val="2200"/>
            </a:pPr>
            <a:r>
              <a:rPr lang="en-US" b="1" dirty="0">
                <a:latin typeface="Muli Light" panose="020B0604020202020204" charset="0"/>
              </a:rPr>
              <a:t>Jaime Fernández Suárez</a:t>
            </a:r>
          </a:p>
          <a:p>
            <a:pPr marL="88900">
              <a:spcBef>
                <a:spcPts val="600"/>
              </a:spcBef>
              <a:buSzPts val="2200"/>
            </a:pPr>
            <a:r>
              <a:rPr lang="en-US" b="1" dirty="0">
                <a:latin typeface="Muli Light" panose="020B0604020202020204" charset="0"/>
              </a:rPr>
              <a:t>Elena </a:t>
            </a:r>
            <a:r>
              <a:rPr lang="en-US" b="1" dirty="0" err="1">
                <a:latin typeface="Muli Light" panose="020B0604020202020204" charset="0"/>
              </a:rPr>
              <a:t>Puga</a:t>
            </a:r>
            <a:r>
              <a:rPr lang="en-US" b="1" dirty="0">
                <a:latin typeface="Muli Light" panose="020B0604020202020204" charset="0"/>
              </a:rPr>
              <a:t> Pascual</a:t>
            </a:r>
          </a:p>
          <a:p>
            <a:pPr marL="88900">
              <a:spcBef>
                <a:spcPts val="600"/>
              </a:spcBef>
              <a:buSzPts val="2200"/>
            </a:pPr>
            <a:r>
              <a:rPr lang="en-US" b="1" dirty="0">
                <a:latin typeface="Muli Light" panose="020B0604020202020204" charset="0"/>
              </a:rPr>
              <a:t>Germán Iglesias Ramos</a:t>
            </a:r>
          </a:p>
          <a:p>
            <a:pPr marL="88900">
              <a:spcBef>
                <a:spcPts val="600"/>
              </a:spcBef>
              <a:buSzPts val="2200"/>
            </a:pPr>
            <a:r>
              <a:rPr lang="en-US" b="1" dirty="0">
                <a:latin typeface="Muli Light" panose="020B0604020202020204" charset="0"/>
              </a:rPr>
              <a:t>Alberto </a:t>
            </a:r>
            <a:r>
              <a:rPr lang="en-US" b="1" dirty="0" err="1">
                <a:latin typeface="Muli Light" panose="020B0604020202020204" charset="0"/>
              </a:rPr>
              <a:t>Núñez</a:t>
            </a:r>
            <a:r>
              <a:rPr lang="en-US" b="1" dirty="0">
                <a:latin typeface="Muli Light" panose="020B0604020202020204" charset="0"/>
              </a:rPr>
              <a:t> García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635792" y="0"/>
            <a:ext cx="7755171" cy="191167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Issues más importantes</a:t>
            </a:r>
            <a:br>
              <a:rPr lang="es-ES" dirty="0">
                <a:latin typeface="Poppins" panose="020B0604020202020204" charset="0"/>
                <a:cs typeface="Poppins" panose="020B0604020202020204" charset="0"/>
              </a:rPr>
            </a:br>
            <a:endParaRPr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19B0192-5E28-4F3D-BC2B-99B250765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93" y="1467148"/>
            <a:ext cx="3200564" cy="8890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F2AE79-9599-4CD1-8188-47D201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66" y="2472966"/>
            <a:ext cx="3270418" cy="628682"/>
          </a:xfrm>
          <a:prstGeom prst="rect">
            <a:avLst/>
          </a:prstGeom>
        </p:spPr>
      </p:pic>
      <p:pic>
        <p:nvPicPr>
          <p:cNvPr id="8" name="Imagen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13A94B3-E106-4F0A-9687-3CA0AF2BF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66" y="3234296"/>
            <a:ext cx="3225966" cy="857294"/>
          </a:xfrm>
          <a:prstGeom prst="rect">
            <a:avLst/>
          </a:prstGeom>
        </p:spPr>
      </p:pic>
      <p:pic>
        <p:nvPicPr>
          <p:cNvPr id="12" name="Imagen 1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F309C79-F498-4280-8496-448C0DF41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045" y="1448097"/>
            <a:ext cx="3168813" cy="9080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311E4D5-A41D-46F5-AA83-33F04104F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918" y="4330215"/>
            <a:ext cx="3225966" cy="5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3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635792" y="0"/>
            <a:ext cx="7755171" cy="191167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Issues más importantes</a:t>
            </a:r>
            <a:br>
              <a:rPr lang="es-ES" dirty="0">
                <a:latin typeface="Poppins" panose="020B0604020202020204" charset="0"/>
                <a:cs typeface="Poppins" panose="020B0604020202020204" charset="0"/>
              </a:rPr>
            </a:br>
            <a:endParaRPr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C59E3DF-9840-4B22-BE29-7C9327FD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30" y="1475229"/>
            <a:ext cx="3200564" cy="10097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A90244-5A03-4F83-A1A7-8962469E4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30" y="2727598"/>
            <a:ext cx="3257717" cy="825542"/>
          </a:xfrm>
          <a:prstGeom prst="rect">
            <a:avLst/>
          </a:prstGeom>
        </p:spPr>
      </p:pic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BEA363E-D6E7-4CB1-B274-3A63B2DB6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30" y="3632790"/>
            <a:ext cx="3245017" cy="920797"/>
          </a:xfrm>
          <a:prstGeom prst="rect">
            <a:avLst/>
          </a:prstGeom>
        </p:spPr>
      </p:pic>
      <p:pic>
        <p:nvPicPr>
          <p:cNvPr id="13" name="Imagen 1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FDB051B-FA01-4399-B26A-867D74A7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802" y="1305164"/>
            <a:ext cx="3264068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9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81B5E-F61E-4341-B8A8-A3F929B68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8" y="895319"/>
            <a:ext cx="6300300" cy="857400"/>
          </a:xfrm>
        </p:spPr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¿Qué fue bien y que mal?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0277B6-AEDF-48D1-A22F-F9D01F7C7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B781222F-56A2-4B7F-B294-0C2233F40DA9}"/>
              </a:ext>
            </a:extLst>
          </p:cNvPr>
          <p:cNvGraphicFramePr/>
          <p:nvPr>
            <p:extLst/>
          </p:nvPr>
        </p:nvGraphicFramePr>
        <p:xfrm>
          <a:off x="-223285" y="1846612"/>
          <a:ext cx="4572000" cy="310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6E70EFA2-E299-4571-BC8F-82067EDC56F9}"/>
              </a:ext>
            </a:extLst>
          </p:cNvPr>
          <p:cNvGraphicFramePr/>
          <p:nvPr>
            <p:extLst/>
          </p:nvPr>
        </p:nvGraphicFramePr>
        <p:xfrm>
          <a:off x="2621436" y="1846612"/>
          <a:ext cx="4572000" cy="310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3074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61507" y="340241"/>
            <a:ext cx="547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Test de carga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0" name="Picture 2" descr="https://gatling.io/wp-content/uploads/2018/02/Gatling-dark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26" y="377038"/>
            <a:ext cx="2198366" cy="70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/>
          <p:nvPr/>
        </p:nvPicPr>
        <p:blipFill rotWithShape="1">
          <a:blip r:embed="rId3"/>
          <a:srcRect l="10743" t="38436" r="5983" b="6938"/>
          <a:stretch/>
        </p:blipFill>
        <p:spPr bwMode="auto">
          <a:xfrm>
            <a:off x="361507" y="1080655"/>
            <a:ext cx="8198427" cy="38909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777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61507" y="340241"/>
            <a:ext cx="547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Test de carga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0" name="Picture 2" descr="https://gatling.io/wp-content/uploads/2018/02/Gatling-dark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26" y="377038"/>
            <a:ext cx="2198366" cy="70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/>
          <p:nvPr/>
        </p:nvPicPr>
        <p:blipFill rotWithShape="1">
          <a:blip r:embed="rId3"/>
          <a:srcRect l="10490" t="32142" r="5855" b="7388"/>
          <a:stretch/>
        </p:blipFill>
        <p:spPr bwMode="auto">
          <a:xfrm>
            <a:off x="225923" y="1080655"/>
            <a:ext cx="8529011" cy="39471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1753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61507" y="340241"/>
            <a:ext cx="547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Test de carga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0" name="Picture 2" descr="https://gatling.io/wp-content/uploads/2018/02/Gatling-dark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26" y="377038"/>
            <a:ext cx="2198366" cy="70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/>
          <p:nvPr/>
        </p:nvPicPr>
        <p:blipFill rotWithShape="1">
          <a:blip r:embed="rId3"/>
          <a:srcRect l="10240" t="28107" r="5329" b="9174"/>
          <a:stretch/>
        </p:blipFill>
        <p:spPr bwMode="auto">
          <a:xfrm>
            <a:off x="201678" y="1208035"/>
            <a:ext cx="8553256" cy="3919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197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61507" y="340241"/>
            <a:ext cx="8221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Monitorización y Profiling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6" name="Marcador de contenido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3" y="1171237"/>
            <a:ext cx="8229601" cy="38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41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61507" y="340241"/>
            <a:ext cx="8221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Monitorización y Profiling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165"/>
            <a:ext cx="9106941" cy="28256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6;p20"/>
          <p:cNvSpPr txBox="1">
            <a:spLocks/>
          </p:cNvSpPr>
          <p:nvPr/>
        </p:nvSpPr>
        <p:spPr>
          <a:xfrm>
            <a:off x="1194955" y="1171238"/>
            <a:ext cx="4976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en-US" dirty="0"/>
              <a:t>FPS</a:t>
            </a:r>
          </a:p>
        </p:txBody>
      </p:sp>
    </p:spTree>
    <p:extLst>
      <p:ext uri="{BB962C8B-B14F-4D97-AF65-F5344CB8AC3E}">
        <p14:creationId xmlns:p14="http://schemas.microsoft.com/office/powerpoint/2010/main" val="286495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74220" y="152892"/>
            <a:ext cx="8221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Monitorización y Profiling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9" name="Google Shape;106;p20"/>
          <p:cNvSpPr txBox="1">
            <a:spLocks/>
          </p:cNvSpPr>
          <p:nvPr/>
        </p:nvSpPr>
        <p:spPr>
          <a:xfrm>
            <a:off x="1340428" y="1049982"/>
            <a:ext cx="4976700" cy="54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en-US" dirty="0"/>
              <a:t>CPU</a:t>
            </a:r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725"/>
            <a:ext cx="9088744" cy="21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 rotWithShape="1">
          <a:blip r:embed="rId3"/>
          <a:srcRect l="36336" t="64840" r="31561" b="5250"/>
          <a:stretch/>
        </p:blipFill>
        <p:spPr bwMode="auto">
          <a:xfrm>
            <a:off x="2285082" y="3022237"/>
            <a:ext cx="4518579" cy="2122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106;p20"/>
          <p:cNvSpPr txBox="1">
            <a:spLocks/>
          </p:cNvSpPr>
          <p:nvPr/>
        </p:nvSpPr>
        <p:spPr>
          <a:xfrm>
            <a:off x="492736" y="3476859"/>
            <a:ext cx="4976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en-US" dirty="0"/>
              <a:t>CPU</a:t>
            </a:r>
          </a:p>
        </p:txBody>
      </p:sp>
      <p:sp>
        <p:nvSpPr>
          <p:cNvPr id="10" name="Google Shape;106;p20"/>
          <p:cNvSpPr txBox="1">
            <a:spLocks/>
          </p:cNvSpPr>
          <p:nvPr/>
        </p:nvSpPr>
        <p:spPr>
          <a:xfrm>
            <a:off x="1194955" y="1171238"/>
            <a:ext cx="4976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en-US" dirty="0"/>
              <a:t>FPS</a:t>
            </a:r>
          </a:p>
        </p:txBody>
      </p:sp>
    </p:spTree>
    <p:extLst>
      <p:ext uri="{BB962C8B-B14F-4D97-AF65-F5344CB8AC3E}">
        <p14:creationId xmlns:p14="http://schemas.microsoft.com/office/powerpoint/2010/main" val="47359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259200" y="116728"/>
            <a:ext cx="6276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Test de aceptación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1" name="Picture 2" descr="Cucumber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7" y="1244383"/>
            <a:ext cx="2628654" cy="91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679" t="19413" r="64057" b="12407"/>
          <a:stretch/>
        </p:blipFill>
        <p:spPr>
          <a:xfrm>
            <a:off x="3719944" y="979917"/>
            <a:ext cx="4894119" cy="403054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71D4FA2-9CD6-44A4-B0CC-4E3204295322}"/>
              </a:ext>
            </a:extLst>
          </p:cNvPr>
          <p:cNvSpPr/>
          <p:nvPr/>
        </p:nvSpPr>
        <p:spPr>
          <a:xfrm>
            <a:off x="816380" y="2658689"/>
            <a:ext cx="3089000" cy="121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68300">
              <a:lnSpc>
                <a:spcPct val="150000"/>
              </a:lnSpc>
              <a:spcBef>
                <a:spcPts val="600"/>
              </a:spcBef>
              <a:buSzPts val="2200"/>
              <a:buChar char="●"/>
            </a:pPr>
            <a:r>
              <a:rPr lang="en-US" sz="2400" b="1" dirty="0">
                <a:latin typeface="Muli Light" panose="020B0604020202020204" charset="0"/>
              </a:rPr>
              <a:t> </a:t>
            </a:r>
            <a:r>
              <a:rPr lang="en-US" sz="2400" b="1" dirty="0" err="1">
                <a:latin typeface="Muli Light" panose="020B0604020202020204" charset="0"/>
              </a:rPr>
              <a:t>Escenarios</a:t>
            </a:r>
            <a:endParaRPr lang="en-US" sz="2400" b="1" dirty="0">
              <a:latin typeface="Muli Light" panose="020B0604020202020204" charset="0"/>
            </a:endParaRPr>
          </a:p>
          <a:p>
            <a:pPr marL="88900" lvl="1">
              <a:lnSpc>
                <a:spcPct val="150000"/>
              </a:lnSpc>
              <a:spcBef>
                <a:spcPts val="600"/>
              </a:spcBef>
              <a:buSzPts val="2200"/>
            </a:pPr>
            <a:endParaRPr lang="en-US" sz="2400" b="1" dirty="0">
              <a:latin typeface="Muli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4B2583"/>
                </a:solidFill>
              </a:rPr>
              <a:t>Funcionalidad</a:t>
            </a:r>
            <a:endParaRPr dirty="0">
              <a:solidFill>
                <a:srgbClr val="4B2583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8344" y="1200110"/>
            <a:ext cx="2392500" cy="35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sz="1400" dirty="0"/>
              <a:t>Envío de mensajes individuales o grupales.</a:t>
            </a:r>
          </a:p>
          <a:p>
            <a:r>
              <a:rPr lang="es-ES" sz="1400" dirty="0"/>
              <a:t>Personalización de la interfaz.</a:t>
            </a:r>
          </a:p>
          <a:p>
            <a:r>
              <a:rPr lang="es-ES" sz="1400" dirty="0"/>
              <a:t>Envío y guardado de archivos multimedia.</a:t>
            </a:r>
          </a:p>
          <a:p>
            <a:r>
              <a:rPr lang="es-ES" sz="1400" dirty="0"/>
              <a:t>Envío de emoticonos.</a:t>
            </a:r>
          </a:p>
          <a:p>
            <a:r>
              <a:rPr lang="es-ES" sz="1400" dirty="0"/>
              <a:t>Eliminación de mensajes de texto y multimedia.</a:t>
            </a:r>
          </a:p>
          <a:p>
            <a:r>
              <a:rPr lang="es-ES" sz="1400" dirty="0"/>
              <a:t>Eliminación de chats.</a:t>
            </a:r>
          </a:p>
          <a:p>
            <a:pPr marL="127000" indent="0">
              <a:buNone/>
            </a:pPr>
            <a:endParaRPr lang="es-ES" sz="1400" dirty="0"/>
          </a:p>
          <a:p>
            <a:endParaRPr lang="es-ES" sz="1400" dirty="0"/>
          </a:p>
          <a:p>
            <a:endParaRPr lang="es-E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3CE2109-456E-45C6-AE2F-2E4FE814F7E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49700" y="1139575"/>
            <a:ext cx="2392500" cy="3183758"/>
          </a:xfrm>
        </p:spPr>
        <p:txBody>
          <a:bodyPr/>
          <a:lstStyle/>
          <a:p>
            <a:endParaRPr lang="es-ES" sz="1400" dirty="0"/>
          </a:p>
          <a:p>
            <a:endParaRPr lang="es-ES"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IMG_1819.TRIM">
            <a:hlinkClick r:id="" action="ppaction://media"/>
            <a:extLst>
              <a:ext uri="{FF2B5EF4-FFF2-40B4-BE49-F238E27FC236}">
                <a16:creationId xmlns:a16="http://schemas.microsoft.com/office/drawing/2014/main" id="{B72E8B82-1551-4B2B-BC8D-45A710A944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6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4456" y="1467293"/>
            <a:ext cx="6010789" cy="33940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730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00764" y="445227"/>
            <a:ext cx="6276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Test de aceptación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1" name="Picture 2" descr="Cucumber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346" y="279676"/>
            <a:ext cx="2628654" cy="91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arcador de contenido 5"/>
          <p:cNvPicPr>
            <a:picLocks/>
          </p:cNvPicPr>
          <p:nvPr/>
        </p:nvPicPr>
        <p:blipFill rotWithShape="1">
          <a:blip r:embed="rId3"/>
          <a:srcRect l="22765" t="65335" r="30728" b="8455"/>
          <a:stretch/>
        </p:blipFill>
        <p:spPr bwMode="auto">
          <a:xfrm>
            <a:off x="839388" y="1646287"/>
            <a:ext cx="7641196" cy="2852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2214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9F26FBD-D987-48DE-8C98-9A12420A6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892CBAE-B110-4DAE-B6A6-120CA19EB945}"/>
              </a:ext>
            </a:extLst>
          </p:cNvPr>
          <p:cNvSpPr txBox="1"/>
          <p:nvPr/>
        </p:nvSpPr>
        <p:spPr>
          <a:xfrm>
            <a:off x="300764" y="445227"/>
            <a:ext cx="6276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Tes</a:t>
            </a:r>
            <a:r>
              <a:rPr lang="es-ES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t unitarios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2E1915C-20C7-4243-84F5-7CCAFCF6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060" y="1127985"/>
            <a:ext cx="3188874" cy="955968"/>
          </a:xfrm>
          <a:prstGeom prst="rect">
            <a:avLst/>
          </a:prstGeom>
        </p:spPr>
      </p:pic>
      <p:pic>
        <p:nvPicPr>
          <p:cNvPr id="8" name="Imagen 7" descr="Imagen que contiene gráficos vectoriales&#10;&#10;Descripción generada automáticamente">
            <a:extLst>
              <a:ext uri="{FF2B5EF4-FFF2-40B4-BE49-F238E27FC236}">
                <a16:creationId xmlns:a16="http://schemas.microsoft.com/office/drawing/2014/main" id="{800F7EE3-4544-44D1-AE98-6A3D6D4C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372" y="2465969"/>
            <a:ext cx="1071562" cy="10715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C9B6CB-E939-48AC-B16B-D96B7D9A4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454" y="2395590"/>
            <a:ext cx="991072" cy="1212320"/>
          </a:xfrm>
          <a:prstGeom prst="rect">
            <a:avLst/>
          </a:prstGeom>
        </p:spPr>
      </p:pic>
      <p:pic>
        <p:nvPicPr>
          <p:cNvPr id="14" name="Imagen 1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01D5FFF-A8AE-4827-A321-0134CE9E2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29" y="1311276"/>
            <a:ext cx="3916585" cy="33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8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00764" y="445227"/>
            <a:ext cx="6276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Test de </a:t>
            </a:r>
            <a:r>
              <a:rPr lang="es-ES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usabilidad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6" name="VideoPapa">
            <a:hlinkClick r:id="" action="ppaction://media"/>
            <a:extLst>
              <a:ext uri="{FF2B5EF4-FFF2-40B4-BE49-F238E27FC236}">
                <a16:creationId xmlns:a16="http://schemas.microsoft.com/office/drawing/2014/main" id="{97392E8C-CCC3-4D0C-A393-1C0A665FE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6254" y="1374402"/>
            <a:ext cx="5685272" cy="3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A5BE23-582C-46C0-9A9B-B1DABA7B4B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23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1A6B65-D1F0-490A-9ED3-51B7D8EB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56" y="1343511"/>
            <a:ext cx="6703478" cy="3406340"/>
          </a:xfrm>
          <a:prstGeom prst="rect">
            <a:avLst/>
          </a:prstGeom>
        </p:spPr>
      </p:pic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21BABDE4-FE15-479A-AC5B-87ACDFA72ACE}"/>
              </a:ext>
            </a:extLst>
          </p:cNvPr>
          <p:cNvSpPr txBox="1">
            <a:spLocks/>
          </p:cNvSpPr>
          <p:nvPr/>
        </p:nvSpPr>
        <p:spPr>
          <a:xfrm>
            <a:off x="409353" y="255182"/>
            <a:ext cx="7777717" cy="8825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Arquitectura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5" name="Google Shape;111;p20">
            <a:extLst>
              <a:ext uri="{FF2B5EF4-FFF2-40B4-BE49-F238E27FC236}">
                <a16:creationId xmlns:a16="http://schemas.microsoft.com/office/drawing/2014/main" id="{CE125ECB-60F4-4DD4-81F8-CA784480C2EC}"/>
              </a:ext>
            </a:extLst>
          </p:cNvPr>
          <p:cNvGrpSpPr/>
          <p:nvPr/>
        </p:nvGrpSpPr>
        <p:grpSpPr>
          <a:xfrm rot="1056949">
            <a:off x="6993918" y="1307855"/>
            <a:ext cx="961941" cy="962053"/>
            <a:chOff x="570875" y="4322250"/>
            <a:chExt cx="443300" cy="443325"/>
          </a:xfrm>
        </p:grpSpPr>
        <p:sp>
          <p:nvSpPr>
            <p:cNvPr id="6" name="Google Shape;112;p20">
              <a:extLst>
                <a:ext uri="{FF2B5EF4-FFF2-40B4-BE49-F238E27FC236}">
                  <a16:creationId xmlns:a16="http://schemas.microsoft.com/office/drawing/2014/main" id="{C7E0EBE2-ED7B-40AD-8075-06EEC3E92C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;p20">
              <a:extLst>
                <a:ext uri="{FF2B5EF4-FFF2-40B4-BE49-F238E27FC236}">
                  <a16:creationId xmlns:a16="http://schemas.microsoft.com/office/drawing/2014/main" id="{390F7CCF-E8AD-438B-8F1E-7027D2ABF06B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;p20">
              <a:extLst>
                <a:ext uri="{FF2B5EF4-FFF2-40B4-BE49-F238E27FC236}">
                  <a16:creationId xmlns:a16="http://schemas.microsoft.com/office/drawing/2014/main" id="{6212AC36-B238-48D7-8B61-A04230661F52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;p20">
              <a:extLst>
                <a:ext uri="{FF2B5EF4-FFF2-40B4-BE49-F238E27FC236}">
                  <a16:creationId xmlns:a16="http://schemas.microsoft.com/office/drawing/2014/main" id="{252ABBEB-DCDB-46D2-9060-A4CA7DE513C5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16;p20">
            <a:extLst>
              <a:ext uri="{FF2B5EF4-FFF2-40B4-BE49-F238E27FC236}">
                <a16:creationId xmlns:a16="http://schemas.microsoft.com/office/drawing/2014/main" id="{F420E2E9-9676-4CDE-9C0F-C8E1981B9F1E}"/>
              </a:ext>
            </a:extLst>
          </p:cNvPr>
          <p:cNvSpPr/>
          <p:nvPr/>
        </p:nvSpPr>
        <p:spPr>
          <a:xfrm rot="2466722">
            <a:off x="7101751" y="445228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7;p20">
            <a:extLst>
              <a:ext uri="{FF2B5EF4-FFF2-40B4-BE49-F238E27FC236}">
                <a16:creationId xmlns:a16="http://schemas.microsoft.com/office/drawing/2014/main" id="{E93A5995-E3B2-43A3-942B-D83C5A5B5C93}"/>
              </a:ext>
            </a:extLst>
          </p:cNvPr>
          <p:cNvSpPr/>
          <p:nvPr/>
        </p:nvSpPr>
        <p:spPr>
          <a:xfrm rot="-1609319">
            <a:off x="7792327" y="728917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6;p20">
            <a:extLst>
              <a:ext uri="{FF2B5EF4-FFF2-40B4-BE49-F238E27FC236}">
                <a16:creationId xmlns:a16="http://schemas.microsoft.com/office/drawing/2014/main" id="{225ACCB3-B2CE-40CC-A952-7D4D63F12E7D}"/>
              </a:ext>
            </a:extLst>
          </p:cNvPr>
          <p:cNvSpPr/>
          <p:nvPr/>
        </p:nvSpPr>
        <p:spPr>
          <a:xfrm rot="2466722">
            <a:off x="441541" y="3681760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7;p20">
            <a:extLst>
              <a:ext uri="{FF2B5EF4-FFF2-40B4-BE49-F238E27FC236}">
                <a16:creationId xmlns:a16="http://schemas.microsoft.com/office/drawing/2014/main" id="{6BB20C9C-5784-44FB-8833-C70A4C87927E}"/>
              </a:ext>
            </a:extLst>
          </p:cNvPr>
          <p:cNvSpPr/>
          <p:nvPr/>
        </p:nvSpPr>
        <p:spPr>
          <a:xfrm rot="-1609319">
            <a:off x="974990" y="4303669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64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00764" y="445227"/>
            <a:ext cx="6276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Demo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2" name="Agregado y envio de mensajes">
            <a:hlinkClick r:id="" action="ppaction://media"/>
            <a:extLst>
              <a:ext uri="{FF2B5EF4-FFF2-40B4-BE49-F238E27FC236}">
                <a16:creationId xmlns:a16="http://schemas.microsoft.com/office/drawing/2014/main" id="{FBD200E6-56C9-40AD-872C-1F0F3B2A9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0600" y="1436405"/>
            <a:ext cx="6782800" cy="32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2A4D720-0EDF-425B-80E6-F50DFD99A8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25</a:t>
            </a:fld>
            <a:endParaRPr lang="es-ES"/>
          </a:p>
        </p:txBody>
      </p:sp>
      <p:pic>
        <p:nvPicPr>
          <p:cNvPr id="3" name="Background_y_colores">
            <a:hlinkClick r:id="" action="ppaction://media"/>
            <a:extLst>
              <a:ext uri="{FF2B5EF4-FFF2-40B4-BE49-F238E27FC236}">
                <a16:creationId xmlns:a16="http://schemas.microsoft.com/office/drawing/2014/main" id="{B0435417-4556-4D54-86CC-746B22FEB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212" y="1216661"/>
            <a:ext cx="7147575" cy="34372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C4D991-DDA6-4A64-9EA7-17F36ACD5C67}"/>
              </a:ext>
            </a:extLst>
          </p:cNvPr>
          <p:cNvSpPr txBox="1"/>
          <p:nvPr/>
        </p:nvSpPr>
        <p:spPr>
          <a:xfrm>
            <a:off x="877026" y="727113"/>
            <a:ext cx="510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Muli Light" panose="020B0604020202020204" charset="0"/>
              </a:rPr>
              <a:t>Imagen de fondo y color:</a:t>
            </a:r>
          </a:p>
        </p:txBody>
      </p:sp>
    </p:spTree>
    <p:extLst>
      <p:ext uri="{BB962C8B-B14F-4D97-AF65-F5344CB8AC3E}">
        <p14:creationId xmlns:p14="http://schemas.microsoft.com/office/powerpoint/2010/main" val="34118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D7CF5D-6737-4BAE-A7C1-31E2E247F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26</a:t>
            </a:fld>
            <a:endParaRPr lang="es-ES"/>
          </a:p>
        </p:txBody>
      </p:sp>
      <p:pic>
        <p:nvPicPr>
          <p:cNvPr id="3" name="Envio multimedia">
            <a:hlinkClick r:id="" action="ppaction://media"/>
            <a:extLst>
              <a:ext uri="{FF2B5EF4-FFF2-40B4-BE49-F238E27FC236}">
                <a16:creationId xmlns:a16="http://schemas.microsoft.com/office/drawing/2014/main" id="{C4B915EE-8C61-4CB1-B46D-00C2C3D7A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7026" y="1191726"/>
            <a:ext cx="7310044" cy="35154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3BBBC66-870C-485D-A19D-6B6AD7C05BBC}"/>
              </a:ext>
            </a:extLst>
          </p:cNvPr>
          <p:cNvSpPr txBox="1"/>
          <p:nvPr/>
        </p:nvSpPr>
        <p:spPr>
          <a:xfrm>
            <a:off x="877026" y="727113"/>
            <a:ext cx="510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Muli Light" panose="020B0604020202020204" charset="0"/>
              </a:rPr>
              <a:t>Archivos multimedia:</a:t>
            </a:r>
          </a:p>
        </p:txBody>
      </p:sp>
    </p:spTree>
    <p:extLst>
      <p:ext uri="{BB962C8B-B14F-4D97-AF65-F5344CB8AC3E}">
        <p14:creationId xmlns:p14="http://schemas.microsoft.com/office/powerpoint/2010/main" val="359262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8123E75-56F3-4DF2-BC00-89B5D10B6D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27</a:t>
            </a:fld>
            <a:endParaRPr lang="es-ES"/>
          </a:p>
        </p:txBody>
      </p:sp>
      <p:pic>
        <p:nvPicPr>
          <p:cNvPr id="3" name="borrado">
            <a:hlinkClick r:id="" action="ppaction://media"/>
            <a:extLst>
              <a:ext uri="{FF2B5EF4-FFF2-40B4-BE49-F238E27FC236}">
                <a16:creationId xmlns:a16="http://schemas.microsoft.com/office/drawing/2014/main" id="{8F493E88-B4A3-489D-88DE-635B4D70AC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473" y="1308966"/>
            <a:ext cx="7155053" cy="34408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0A57D2-5979-4A09-86B7-C0CD010E0BF7}"/>
              </a:ext>
            </a:extLst>
          </p:cNvPr>
          <p:cNvSpPr txBox="1"/>
          <p:nvPr/>
        </p:nvSpPr>
        <p:spPr>
          <a:xfrm>
            <a:off x="994473" y="812173"/>
            <a:ext cx="510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Muli Light" panose="020B0604020202020204" charset="0"/>
              </a:rPr>
              <a:t>Eliminación de mensajes y chats:</a:t>
            </a:r>
          </a:p>
        </p:txBody>
      </p:sp>
    </p:spTree>
    <p:extLst>
      <p:ext uri="{BB962C8B-B14F-4D97-AF65-F5344CB8AC3E}">
        <p14:creationId xmlns:p14="http://schemas.microsoft.com/office/powerpoint/2010/main" val="247091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16A5C-51C8-4B67-92C7-B573ADB87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1" y="196849"/>
            <a:ext cx="4973100" cy="1159800"/>
          </a:xfrm>
        </p:spPr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Conclusión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26457BF-5AA5-4988-8392-17AB35A81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6796" y="3002052"/>
            <a:ext cx="3024963" cy="784800"/>
          </a:xfrm>
        </p:spPr>
        <p:txBody>
          <a:bodyPr/>
          <a:lstStyle/>
          <a:p>
            <a:r>
              <a:rPr lang="es-ES" sz="4000" b="1" dirty="0">
                <a:solidFill>
                  <a:srgbClr val="002060"/>
                </a:solidFill>
                <a:latin typeface="Bradley Hand ITC" panose="03070402050302030203" pitchFamily="66" charset="0"/>
                <a:cs typeface="Poppins" panose="020B0604020202020204" charset="0"/>
              </a:rPr>
              <a:t>GRACIAS!</a:t>
            </a:r>
          </a:p>
        </p:txBody>
      </p:sp>
      <p:pic>
        <p:nvPicPr>
          <p:cNvPr id="4" name="Google Shape;334;p39">
            <a:extLst>
              <a:ext uri="{FF2B5EF4-FFF2-40B4-BE49-F238E27FC236}">
                <a16:creationId xmlns:a16="http://schemas.microsoft.com/office/drawing/2014/main" id="{E036A500-BB39-4FCB-ACA2-C40F1A5C56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2242" y="1998921"/>
            <a:ext cx="3904391" cy="2947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8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10EFC-8A7A-4B0B-9C0C-7078108B3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09" y="293975"/>
            <a:ext cx="6300300" cy="857400"/>
          </a:xfrm>
        </p:spPr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Funcionalidades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DB33D4-094B-47D0-A02C-40E168D13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609" y="1266129"/>
            <a:ext cx="2392500" cy="3680522"/>
          </a:xfrm>
        </p:spPr>
        <p:txBody>
          <a:bodyPr/>
          <a:lstStyle/>
          <a:p>
            <a:r>
              <a:rPr lang="es-ES" dirty="0"/>
              <a:t>Uso de </a:t>
            </a:r>
            <a:r>
              <a:rPr lang="es-ES" dirty="0" err="1"/>
              <a:t>tooltips</a:t>
            </a:r>
            <a:r>
              <a:rPr lang="es-ES" dirty="0"/>
              <a:t>.</a:t>
            </a:r>
          </a:p>
          <a:p>
            <a:r>
              <a:rPr lang="es-ES" dirty="0"/>
              <a:t>Guía de usuario.</a:t>
            </a:r>
          </a:p>
          <a:p>
            <a:r>
              <a:rPr lang="es-ES" dirty="0"/>
              <a:t>Videollamada (en desarrollo).</a:t>
            </a:r>
          </a:p>
          <a:p>
            <a:r>
              <a:rPr lang="es-ES" dirty="0"/>
              <a:t>Multiplataforma.</a:t>
            </a:r>
          </a:p>
          <a:p>
            <a:r>
              <a:rPr lang="es-ES" dirty="0"/>
              <a:t>Añadir amigos desde el chat.</a:t>
            </a:r>
          </a:p>
          <a:p>
            <a:r>
              <a:rPr lang="es-ES" dirty="0"/>
              <a:t>Notificaciones e invitaciones de chat</a:t>
            </a: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CF7AFC-FC7E-46F9-8E92-DA0208D98E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</a:t>
            </a:fld>
            <a:endParaRPr lang="es-ES"/>
          </a:p>
        </p:txBody>
      </p:sp>
      <p:pic>
        <p:nvPicPr>
          <p:cNvPr id="4" name="IMG_1821.TRIM">
            <a:hlinkClick r:id="" action="ppaction://media"/>
            <a:extLst>
              <a:ext uri="{FF2B5EF4-FFF2-40B4-BE49-F238E27FC236}">
                <a16:creationId xmlns:a16="http://schemas.microsoft.com/office/drawing/2014/main" id="{7A4543B4-6C8F-4133-A8D1-86A425339C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77" end="25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6483" y="1398495"/>
            <a:ext cx="5935210" cy="3351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8862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89C2A-4F39-4061-8B50-947DE74D3803}"/>
              </a:ext>
            </a:extLst>
          </p:cNvPr>
          <p:cNvSpPr txBox="1"/>
          <p:nvPr/>
        </p:nvSpPr>
        <p:spPr>
          <a:xfrm>
            <a:off x="361507" y="340241"/>
            <a:ext cx="547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Tecnologías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F06192-5808-4847-98D9-8908CCF7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61" y="1496671"/>
            <a:ext cx="940444" cy="9404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8320FB7-FA9F-40AB-9D8A-FED5179EC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27" y="2896385"/>
            <a:ext cx="1672712" cy="16727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49E842-598B-4D51-9E71-132A44CA3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833" y="1278736"/>
            <a:ext cx="2020334" cy="12930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82BF41-850F-44D7-90C8-16A840A24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055" y="2960378"/>
            <a:ext cx="1279890" cy="11519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8A00AB-E96B-464F-B0F9-7D984CA0E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783" y="1278736"/>
            <a:ext cx="2185801" cy="10929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9F0FEA-1CD1-40B3-BEEA-1D98137A8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971" y="2896385"/>
            <a:ext cx="1279889" cy="12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2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473148" y="450315"/>
            <a:ext cx="7777717" cy="135722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s-ES" dirty="0">
                <a:solidFill>
                  <a:srgbClr val="4B2583"/>
                </a:solidFill>
              </a:rPr>
              <a:t>Cambios a lo largo del proyecto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4A2CF3F-A836-4F08-9790-F1FFB4D99C4F}"/>
              </a:ext>
            </a:extLst>
          </p:cNvPr>
          <p:cNvSpPr/>
          <p:nvPr/>
        </p:nvSpPr>
        <p:spPr>
          <a:xfrm>
            <a:off x="829339" y="2341292"/>
            <a:ext cx="4572000" cy="2243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68300">
              <a:lnSpc>
                <a:spcPct val="150000"/>
              </a:lnSpc>
              <a:spcBef>
                <a:spcPts val="600"/>
              </a:spcBef>
              <a:buSzPts val="2200"/>
              <a:buChar char="●"/>
            </a:pPr>
            <a:r>
              <a:rPr lang="en-US" sz="2400" b="1" dirty="0">
                <a:latin typeface="Muli Light" panose="020B0604020202020204" charset="0"/>
              </a:rPr>
              <a:t>React vs Angular</a:t>
            </a:r>
          </a:p>
          <a:p>
            <a:pPr marL="457200" lvl="0" indent="-368300">
              <a:lnSpc>
                <a:spcPct val="150000"/>
              </a:lnSpc>
              <a:buSzPts val="2200"/>
              <a:buChar char="●"/>
            </a:pPr>
            <a:r>
              <a:rPr lang="en-US" sz="2400" b="1" dirty="0" err="1">
                <a:latin typeface="Muli Light" panose="020B0604020202020204" charset="0"/>
              </a:rPr>
              <a:t>Organización</a:t>
            </a:r>
            <a:endParaRPr lang="en-US" sz="2400" b="1" dirty="0">
              <a:latin typeface="Muli Light" panose="020B0604020202020204" charset="0"/>
            </a:endParaRPr>
          </a:p>
          <a:p>
            <a:pPr marL="457200" lvl="0" indent="-368300">
              <a:lnSpc>
                <a:spcPct val="150000"/>
              </a:lnSpc>
              <a:buSzPts val="2200"/>
              <a:buChar char="●"/>
            </a:pPr>
            <a:r>
              <a:rPr lang="en-US" sz="2400" b="1" dirty="0" err="1">
                <a:latin typeface="Muli Light" panose="020B0604020202020204" charset="0"/>
              </a:rPr>
              <a:t>Documentación</a:t>
            </a:r>
            <a:endParaRPr lang="en-US" sz="2400" b="1" dirty="0">
              <a:latin typeface="Muli Light" panose="020B0604020202020204" charset="0"/>
            </a:endParaRPr>
          </a:p>
          <a:p>
            <a:pPr marL="457200" lvl="0" indent="-368300">
              <a:lnSpc>
                <a:spcPct val="150000"/>
              </a:lnSpc>
              <a:buSzPts val="2200"/>
              <a:buChar char="●"/>
            </a:pPr>
            <a:r>
              <a:rPr lang="en-US" sz="2400" b="1" dirty="0" err="1">
                <a:latin typeface="Muli Light" panose="020B0604020202020204" charset="0"/>
              </a:rPr>
              <a:t>Entorno</a:t>
            </a:r>
            <a:r>
              <a:rPr lang="en-US" sz="2400" b="1" dirty="0">
                <a:latin typeface="Muli Light" panose="020B0604020202020204" charset="0"/>
              </a:rPr>
              <a:t> de </a:t>
            </a:r>
            <a:r>
              <a:rPr lang="en-US" sz="2400" b="1" dirty="0" err="1">
                <a:latin typeface="Muli Light" panose="020B0604020202020204" charset="0"/>
              </a:rPr>
              <a:t>desarrollo</a:t>
            </a:r>
            <a:endParaRPr lang="en-US" sz="2400" b="1" dirty="0">
              <a:latin typeface="Muli Light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575ECE8-CC69-4239-9BBE-7D3426EB97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sp>
        <p:nvSpPr>
          <p:cNvPr id="3" name="Google Shape;86;p17">
            <a:extLst>
              <a:ext uri="{FF2B5EF4-FFF2-40B4-BE49-F238E27FC236}">
                <a16:creationId xmlns:a16="http://schemas.microsoft.com/office/drawing/2014/main" id="{7B688B0A-BE0E-4528-9614-42A1D96A94FE}"/>
              </a:ext>
            </a:extLst>
          </p:cNvPr>
          <p:cNvSpPr txBox="1">
            <a:spLocks/>
          </p:cNvSpPr>
          <p:nvPr/>
        </p:nvSpPr>
        <p:spPr>
          <a:xfrm>
            <a:off x="409353" y="255182"/>
            <a:ext cx="7777717" cy="8825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Organización de tareas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B5CF295-5B1A-4305-A582-87056C1E556E}"/>
              </a:ext>
            </a:extLst>
          </p:cNvPr>
          <p:cNvSpPr/>
          <p:nvPr/>
        </p:nvSpPr>
        <p:spPr>
          <a:xfrm>
            <a:off x="555135" y="2004062"/>
            <a:ext cx="5260874" cy="113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68300">
              <a:lnSpc>
                <a:spcPct val="150000"/>
              </a:lnSpc>
              <a:spcBef>
                <a:spcPts val="600"/>
              </a:spcBef>
              <a:buSzPts val="2200"/>
              <a:buChar char="●"/>
            </a:pPr>
            <a:r>
              <a:rPr lang="en-US" sz="2400" b="1" dirty="0">
                <a:latin typeface="Muli Light" panose="020B0604020202020204" charset="0"/>
              </a:rPr>
              <a:t>División de </a:t>
            </a:r>
            <a:r>
              <a:rPr lang="en-US" sz="2400" b="1" dirty="0" err="1">
                <a:latin typeface="Muli Light" panose="020B0604020202020204" charset="0"/>
              </a:rPr>
              <a:t>tareas</a:t>
            </a:r>
            <a:endParaRPr lang="en-US" sz="2400" b="1" dirty="0">
              <a:latin typeface="Muli Light" panose="020B0604020202020204" charset="0"/>
            </a:endParaRPr>
          </a:p>
          <a:p>
            <a:pPr marL="457200" lvl="1" indent="-368300">
              <a:lnSpc>
                <a:spcPct val="150000"/>
              </a:lnSpc>
              <a:buSzPts val="2200"/>
              <a:buChar char="●"/>
            </a:pPr>
            <a:r>
              <a:rPr lang="en-US" sz="2400" b="1" dirty="0" err="1">
                <a:latin typeface="Muli Light" panose="020B0604020202020204" charset="0"/>
              </a:rPr>
              <a:t>Organización</a:t>
            </a:r>
            <a:r>
              <a:rPr lang="en-US" sz="2400" b="1" dirty="0">
                <a:latin typeface="Muli Light" panose="020B0604020202020204" charset="0"/>
              </a:rPr>
              <a:t> </a:t>
            </a:r>
            <a:r>
              <a:rPr lang="en-US" sz="2400" b="1" dirty="0" err="1">
                <a:latin typeface="Muli Light" panose="020B0604020202020204" charset="0"/>
              </a:rPr>
              <a:t>mediante</a:t>
            </a:r>
            <a:r>
              <a:rPr lang="en-US" sz="2400" b="1" dirty="0">
                <a:latin typeface="Muli Light" panose="020B0604020202020204" charset="0"/>
              </a:rPr>
              <a:t> issues</a:t>
            </a:r>
          </a:p>
        </p:txBody>
      </p:sp>
    </p:spTree>
    <p:extLst>
      <p:ext uri="{BB962C8B-B14F-4D97-AF65-F5344CB8AC3E}">
        <p14:creationId xmlns:p14="http://schemas.microsoft.com/office/powerpoint/2010/main" val="416394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8AC70-68DA-4FA8-A761-CDED6D379FE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4293" y="298624"/>
            <a:ext cx="4973638" cy="866775"/>
          </a:xfrm>
        </p:spPr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FF95B2-C91B-48D2-9037-31911F7BA02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64150" y="1493985"/>
            <a:ext cx="2493963" cy="7842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rgbClr val="002060"/>
                </a:solidFill>
              </a:rPr>
              <a:t>GitFlow</a:t>
            </a:r>
            <a:endParaRPr lang="es-ES" b="1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2060"/>
                </a:solidFill>
              </a:rPr>
              <a:t>Scrum</a:t>
            </a:r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957B427-B874-4AD2-86C9-FFC98483C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7" b="7484"/>
          <a:stretch/>
        </p:blipFill>
        <p:spPr>
          <a:xfrm>
            <a:off x="579215" y="2404821"/>
            <a:ext cx="3875827" cy="2458924"/>
          </a:xfrm>
          <a:prstGeom prst="rect">
            <a:avLst/>
          </a:prstGeom>
        </p:spPr>
      </p:pic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69A2900-081D-4143-B1B9-804612D8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82" y="1493985"/>
            <a:ext cx="6010598" cy="3369760"/>
          </a:xfrm>
          <a:prstGeom prst="rect">
            <a:avLst/>
          </a:prstGeom>
        </p:spPr>
      </p:pic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93C73373-1734-4759-AFC0-F080526B20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270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08ADC85-CECA-461A-ACF2-35FA4A869A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0367BA8C-7E9E-41A8-9A5D-9FB0E9E97061}"/>
              </a:ext>
            </a:extLst>
          </p:cNvPr>
          <p:cNvSpPr txBox="1">
            <a:spLocks/>
          </p:cNvSpPr>
          <p:nvPr/>
        </p:nvSpPr>
        <p:spPr>
          <a:xfrm>
            <a:off x="409353" y="255182"/>
            <a:ext cx="7777717" cy="8825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800" b="1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Puntos fuertes</a:t>
            </a:r>
            <a:endParaRPr lang="es-ES" sz="4800" b="1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4763A186-8C1E-48E8-9CC4-6E9A5F68015C}"/>
              </a:ext>
            </a:extLst>
          </p:cNvPr>
          <p:cNvSpPr/>
          <p:nvPr/>
        </p:nvSpPr>
        <p:spPr>
          <a:xfrm>
            <a:off x="606056" y="1307804"/>
            <a:ext cx="4465674" cy="606056"/>
          </a:xfrm>
          <a:prstGeom prst="homePlate">
            <a:avLst/>
          </a:prstGeom>
          <a:solidFill>
            <a:srgbClr val="4B2583"/>
          </a:solidFill>
          <a:ln>
            <a:solidFill>
              <a:srgbClr val="4B2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sz="1600" b="1" dirty="0">
                <a:latin typeface="Muli Light" panose="020B0604020202020204" charset="0"/>
              </a:rPr>
              <a:t>Interfaz configurable, novedosa e intuitiva</a:t>
            </a:r>
          </a:p>
        </p:txBody>
      </p:sp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B9C097BC-EB29-4459-8A1E-37A09FC4EFB6}"/>
              </a:ext>
            </a:extLst>
          </p:cNvPr>
          <p:cNvSpPr/>
          <p:nvPr/>
        </p:nvSpPr>
        <p:spPr>
          <a:xfrm>
            <a:off x="606056" y="2013540"/>
            <a:ext cx="4465674" cy="606056"/>
          </a:xfrm>
          <a:prstGeom prst="homePlate">
            <a:avLst/>
          </a:prstGeom>
          <a:solidFill>
            <a:srgbClr val="4B2583"/>
          </a:solidFill>
          <a:ln>
            <a:solidFill>
              <a:srgbClr val="4B2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sz="1600" b="1" dirty="0">
                <a:latin typeface="Muli Light" panose="020B0604020202020204" charset="0"/>
              </a:rPr>
              <a:t>Principio de descentralización</a:t>
            </a:r>
          </a:p>
        </p:txBody>
      </p:sp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105D3433-B0C0-445A-84C7-709041496B45}"/>
              </a:ext>
            </a:extLst>
          </p:cNvPr>
          <p:cNvSpPr/>
          <p:nvPr/>
        </p:nvSpPr>
        <p:spPr>
          <a:xfrm>
            <a:off x="606056" y="2719276"/>
            <a:ext cx="4465674" cy="606056"/>
          </a:xfrm>
          <a:prstGeom prst="homePlate">
            <a:avLst/>
          </a:prstGeom>
          <a:solidFill>
            <a:srgbClr val="4B2583"/>
          </a:solidFill>
          <a:ln>
            <a:solidFill>
              <a:srgbClr val="4B2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sz="1600" b="1" dirty="0">
                <a:latin typeface="Muli Light" panose="020B0604020202020204" charset="0"/>
              </a:rPr>
              <a:t>Datos en carpeta privada</a:t>
            </a:r>
          </a:p>
        </p:txBody>
      </p:sp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7875C43A-C318-4806-B859-EC27E3527AE0}"/>
              </a:ext>
            </a:extLst>
          </p:cNvPr>
          <p:cNvSpPr/>
          <p:nvPr/>
        </p:nvSpPr>
        <p:spPr>
          <a:xfrm>
            <a:off x="606056" y="3425012"/>
            <a:ext cx="4465674" cy="606056"/>
          </a:xfrm>
          <a:prstGeom prst="homePlate">
            <a:avLst/>
          </a:prstGeom>
          <a:solidFill>
            <a:srgbClr val="4B2583"/>
          </a:solidFill>
          <a:ln>
            <a:solidFill>
              <a:srgbClr val="4B2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s-ES" sz="1600" b="1" dirty="0">
              <a:latin typeface="Muli Light" panose="020B0604020202020204" charset="0"/>
            </a:endParaRPr>
          </a:p>
          <a:p>
            <a:pPr lvl="0"/>
            <a:r>
              <a:rPr lang="es-ES" sz="1600" b="1" dirty="0">
                <a:latin typeface="Muli Light" panose="020B0604020202020204" charset="0"/>
              </a:rPr>
              <a:t>Servicio en tiempo real con buen tiempo de respuesta.</a:t>
            </a:r>
          </a:p>
          <a:p>
            <a:pPr lvl="0"/>
            <a:endParaRPr lang="es-ES" sz="1600" b="1" dirty="0">
              <a:latin typeface="Muli Light" panose="020B0604020202020204" charset="0"/>
            </a:endParaRP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7A122A1E-78CC-4E56-91FA-CCF1B2D3DDB3}"/>
              </a:ext>
            </a:extLst>
          </p:cNvPr>
          <p:cNvSpPr/>
          <p:nvPr/>
        </p:nvSpPr>
        <p:spPr>
          <a:xfrm>
            <a:off x="606056" y="4143795"/>
            <a:ext cx="4465674" cy="606056"/>
          </a:xfrm>
          <a:prstGeom prst="homePlate">
            <a:avLst/>
          </a:prstGeom>
          <a:solidFill>
            <a:srgbClr val="4B2583"/>
          </a:solidFill>
          <a:ln>
            <a:solidFill>
              <a:srgbClr val="4B2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s-ES" sz="1600" b="1" dirty="0">
              <a:latin typeface="Muli Light" panose="020B0604020202020204" charset="0"/>
            </a:endParaRPr>
          </a:p>
          <a:p>
            <a:pPr lvl="0"/>
            <a:r>
              <a:rPr lang="es-ES" sz="1600" b="1" dirty="0">
                <a:latin typeface="Muli Light" panose="020B0604020202020204" charset="0"/>
              </a:rPr>
              <a:t>Envío y guardado de audios, imágenes y videos con </a:t>
            </a:r>
            <a:r>
              <a:rPr lang="es-ES" sz="1600" b="1" dirty="0" err="1">
                <a:latin typeface="Muli Light" panose="020B0604020202020204" charset="0"/>
              </a:rPr>
              <a:t>url</a:t>
            </a:r>
            <a:r>
              <a:rPr lang="es-ES" sz="1600" b="1" dirty="0">
                <a:latin typeface="Muli Light" panose="020B0604020202020204" charset="0"/>
              </a:rPr>
              <a:t> o local.</a:t>
            </a:r>
          </a:p>
          <a:p>
            <a:pPr lvl="0"/>
            <a:endParaRPr lang="es-ES" sz="1600" b="1" dirty="0">
              <a:latin typeface="Muli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4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635792" y="0"/>
            <a:ext cx="7755171" cy="191167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>
                <a:solidFill>
                  <a:srgbClr val="4B2583"/>
                </a:solidFill>
                <a:latin typeface="Poppins" panose="020B0604020202020204" charset="0"/>
                <a:cs typeface="Poppins" panose="020B0604020202020204" charset="0"/>
              </a:rPr>
              <a:t>Issues más importantes</a:t>
            </a:r>
            <a:br>
              <a:rPr lang="es-ES" dirty="0">
                <a:latin typeface="Poppins" panose="020B0604020202020204" charset="0"/>
                <a:cs typeface="Poppins" panose="020B0604020202020204" charset="0"/>
              </a:rPr>
            </a:br>
            <a:endParaRPr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3366CDB-49D6-44D1-888F-87D40557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01" y="1366831"/>
            <a:ext cx="3232316" cy="927148"/>
          </a:xfrm>
          <a:prstGeom prst="rect">
            <a:avLst/>
          </a:prstGeom>
        </p:spPr>
      </p:pic>
      <p:pic>
        <p:nvPicPr>
          <p:cNvPr id="9" name="Imagen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04FDF43-267E-4B31-A953-07C1FE73A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98" y="2398514"/>
            <a:ext cx="3283119" cy="9588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83FD232-04E8-4855-B776-4D824193B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98" y="3514646"/>
            <a:ext cx="3213265" cy="59693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3EA128F-2FEF-4316-A427-6524BC0B4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01" y="4254560"/>
            <a:ext cx="3251367" cy="844593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547C8E3-D07A-4744-AB37-67F339A3F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955" y="1225229"/>
            <a:ext cx="3289469" cy="11113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262</Words>
  <Application>Microsoft Office PowerPoint</Application>
  <PresentationFormat>Presentación en pantalla (16:9)</PresentationFormat>
  <Paragraphs>105</Paragraphs>
  <Slides>28</Slides>
  <Notes>7</Notes>
  <HiddenSlides>0</HiddenSlides>
  <MMClips>7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Poppins</vt:lpstr>
      <vt:lpstr>Muli Light</vt:lpstr>
      <vt:lpstr>Arial</vt:lpstr>
      <vt:lpstr>Poppins Light</vt:lpstr>
      <vt:lpstr>Bradley Hand ITC</vt:lpstr>
      <vt:lpstr>Gower template</vt:lpstr>
      <vt:lpstr>Dechat_es4a</vt:lpstr>
      <vt:lpstr>Funcionalidad</vt:lpstr>
      <vt:lpstr>Funcionalidades 2</vt:lpstr>
      <vt:lpstr>Presentación de PowerPoint</vt:lpstr>
      <vt:lpstr>Cambios a lo largo del proyecto</vt:lpstr>
      <vt:lpstr>Presentación de PowerPoint</vt:lpstr>
      <vt:lpstr>Metodología</vt:lpstr>
      <vt:lpstr>Presentación de PowerPoint</vt:lpstr>
      <vt:lpstr>Issues más importantes </vt:lpstr>
      <vt:lpstr>Issues más importantes </vt:lpstr>
      <vt:lpstr>Issues más importantes </vt:lpstr>
      <vt:lpstr>¿Qué fue bien y que mal?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Dechat_es4a</dc:title>
  <cp:lastModifiedBy>Aida María González Fernández</cp:lastModifiedBy>
  <cp:revision>23</cp:revision>
  <dcterms:modified xsi:type="dcterms:W3CDTF">2019-05-03T00:18:27Z</dcterms:modified>
</cp:coreProperties>
</file>